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80" r:id="rId4"/>
    <p:sldId id="258" r:id="rId5"/>
    <p:sldId id="261" r:id="rId6"/>
    <p:sldId id="268" r:id="rId7"/>
    <p:sldId id="286" r:id="rId8"/>
    <p:sldId id="287" r:id="rId9"/>
    <p:sldId id="288" r:id="rId10"/>
    <p:sldId id="289" r:id="rId11"/>
    <p:sldId id="281" r:id="rId12"/>
    <p:sldId id="270" r:id="rId13"/>
    <p:sldId id="283" r:id="rId14"/>
    <p:sldId id="273" r:id="rId15"/>
    <p:sldId id="271" r:id="rId16"/>
    <p:sldId id="274" r:id="rId17"/>
    <p:sldId id="282" r:id="rId18"/>
    <p:sldId id="276" r:id="rId19"/>
    <p:sldId id="279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001" userDrawn="1">
          <p15:clr>
            <a:srgbClr val="A4A3A4"/>
          </p15:clr>
        </p15:guide>
        <p15:guide id="4" orient="horz" pos="2273" userDrawn="1">
          <p15:clr>
            <a:srgbClr val="A4A3A4"/>
          </p15:clr>
        </p15:guide>
        <p15:guide id="5" orient="horz" pos="2636" userDrawn="1">
          <p15:clr>
            <a:srgbClr val="A4A3A4"/>
          </p15:clr>
        </p15:guide>
        <p15:guide id="6" pos="801" userDrawn="1">
          <p15:clr>
            <a:srgbClr val="A4A3A4"/>
          </p15:clr>
        </p15:guide>
        <p15:guide id="7" pos="6879" userDrawn="1">
          <p15:clr>
            <a:srgbClr val="A4A3A4"/>
          </p15:clr>
        </p15:guide>
        <p15:guide id="8" orient="horz" pos="3181" userDrawn="1">
          <p15:clr>
            <a:srgbClr val="A4A3A4"/>
          </p15:clr>
        </p15:guide>
        <p15:guide id="9" orient="horz" pos="3385" userDrawn="1">
          <p15:clr>
            <a:srgbClr val="A4A3A4"/>
          </p15:clr>
        </p15:guide>
        <p15:guide id="10" orient="horz" pos="2908" userDrawn="1">
          <p15:clr>
            <a:srgbClr val="A4A3A4"/>
          </p15:clr>
        </p15:guide>
        <p15:guide id="11" orient="horz" pos="1616" userDrawn="1">
          <p15:clr>
            <a:srgbClr val="A4A3A4"/>
          </p15:clr>
        </p15:guide>
        <p15:guide id="12" orient="horz" pos="1797" userDrawn="1">
          <p15:clr>
            <a:srgbClr val="A4A3A4"/>
          </p15:clr>
        </p15:guide>
        <p15:guide id="13" orient="horz" pos="2931" userDrawn="1">
          <p15:clr>
            <a:srgbClr val="A4A3A4"/>
          </p15:clr>
        </p15:guide>
        <p15:guide id="14" orient="horz" pos="2591" userDrawn="1">
          <p15:clr>
            <a:srgbClr val="A4A3A4"/>
          </p15:clr>
        </p15:guide>
        <p15:guide id="15" orient="horz" pos="1185" userDrawn="1">
          <p15:clr>
            <a:srgbClr val="A4A3A4"/>
          </p15:clr>
        </p15:guide>
        <p15:guide id="16" pos="4112" userDrawn="1">
          <p15:clr>
            <a:srgbClr val="A4A3A4"/>
          </p15:clr>
        </p15:guide>
        <p15:guide id="17" orient="horz" pos="1684" userDrawn="1">
          <p15:clr>
            <a:srgbClr val="A4A3A4"/>
          </p15:clr>
        </p15:guide>
        <p15:guide id="18" pos="4407" userDrawn="1">
          <p15:clr>
            <a:srgbClr val="A4A3A4"/>
          </p15:clr>
        </p15:guide>
        <p15:guide id="19" pos="4883" userDrawn="1">
          <p15:clr>
            <a:srgbClr val="A4A3A4"/>
          </p15:clr>
        </p15:guide>
        <p15:guide id="20" pos="2116" userDrawn="1">
          <p15:clr>
            <a:srgbClr val="A4A3A4"/>
          </p15:clr>
        </p15:guide>
        <p15:guide id="21" pos="2797" userDrawn="1">
          <p15:clr>
            <a:srgbClr val="A4A3A4"/>
          </p15:clr>
        </p15:guide>
        <p15:guide id="22" pos="2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B902"/>
    <a:srgbClr val="594A23"/>
    <a:srgbClr val="2828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66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520" y="192"/>
      </p:cViewPr>
      <p:guideLst>
        <p:guide orient="horz" pos="2092"/>
        <p:guide pos="3840"/>
        <p:guide orient="horz" pos="2001"/>
        <p:guide orient="horz" pos="2273"/>
        <p:guide orient="horz" pos="2636"/>
        <p:guide pos="801"/>
        <p:guide pos="6879"/>
        <p:guide orient="horz" pos="3181"/>
        <p:guide orient="horz" pos="3385"/>
        <p:guide orient="horz" pos="2908"/>
        <p:guide orient="horz" pos="1616"/>
        <p:guide orient="horz" pos="1797"/>
        <p:guide orient="horz" pos="2931"/>
        <p:guide orient="horz" pos="2591"/>
        <p:guide orient="horz" pos="1185"/>
        <p:guide pos="4112"/>
        <p:guide orient="horz" pos="1684"/>
        <p:guide pos="4407"/>
        <p:guide pos="4883"/>
        <p:guide pos="2116"/>
        <p:guide pos="2797"/>
        <p:guide pos="23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tiff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648AFC-2CF2-412E-839F-4D688F8A7FAA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F372BB-0AAC-4026-BC4E-FFC30456607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754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928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3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9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7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89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403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94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86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90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590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86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5A8D4-8E72-446C-AA1B-EBD6F1925E72}" type="datetimeFigureOut">
              <a:rPr lang="zh-CN" altLang="en-US" smtClean="0"/>
              <a:pPr/>
              <a:t>2017/5/1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19913-8645-4F3E-AAB5-4B4F23A00CE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561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Relationship Id="rId3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hyperlink" Target="http://data.go.kr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2743201" y="2597221"/>
            <a:ext cx="846182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데이터 마이닝 프로젝트 제안서</a:t>
            </a:r>
            <a:endParaRPr lang="zh-CN" altLang="en-US" sz="4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275704" y="3851861"/>
            <a:ext cx="37741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r>
              <a:rPr lang="ko-KR" altLang="en-US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조</a:t>
            </a:r>
            <a:endParaRPr lang="en-US" altLang="ko-KR" sz="20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2014147576 </a:t>
            </a:r>
            <a:r>
              <a:rPr lang="ko-KR" altLang="en-US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박건우</a:t>
            </a:r>
            <a:endParaRPr lang="en-US" altLang="ko-KR" sz="20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2014147565</a:t>
            </a:r>
            <a:r>
              <a:rPr lang="ko-KR" altLang="en-US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WANG GENGYU</a:t>
            </a:r>
          </a:p>
          <a:p>
            <a:r>
              <a:rPr lang="en-US" altLang="zh-CN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2014147519 </a:t>
            </a:r>
            <a:r>
              <a:rPr lang="ko-KR" altLang="en-US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손장현</a:t>
            </a:r>
            <a:endParaRPr lang="en-US" altLang="zh-CN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 rot="5400000">
            <a:off x="10646203" y="3774257"/>
            <a:ext cx="962441" cy="1552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4"/>
          <a:srcRect l="25721" b="54024"/>
          <a:stretch/>
        </p:blipFill>
        <p:spPr>
          <a:xfrm>
            <a:off x="-58994" y="4221163"/>
            <a:ext cx="5479362" cy="265158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5"/>
          <a:srcRect t="58179" r="32505"/>
          <a:stretch/>
        </p:blipFill>
        <p:spPr>
          <a:xfrm>
            <a:off x="7644908" y="-29498"/>
            <a:ext cx="4596253" cy="2480799"/>
          </a:xfrm>
          <a:prstGeom prst="rect">
            <a:avLst/>
          </a:prstGeom>
        </p:spPr>
      </p:pic>
      <p:pic>
        <p:nvPicPr>
          <p:cNvPr id="2" name="I D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-3860800" y="1625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9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6" grpId="0"/>
      <p:bldP spid="37" grpId="0"/>
      <p:bldP spid="3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6"/>
          <p:cNvSpPr txBox="1"/>
          <p:nvPr/>
        </p:nvSpPr>
        <p:spPr>
          <a:xfrm>
            <a:off x="0" y="328899"/>
            <a:ext cx="6720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     </a:t>
            </a:r>
            <a:r>
              <a:rPr lang="ko-KR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</a:t>
            </a:r>
            <a:r>
              <a:rPr lang="mr-IN" altLang="zh-CN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–</a:t>
            </a:r>
            <a:r>
              <a:rPr lang="zh-CN" altLang="en-US" sz="4000" dirty="0">
                <a:solidFill>
                  <a:schemeClr val="bg1"/>
                </a:solidFill>
                <a:latin typeface="Nexa Light" panose="02000000000000000000" pitchFamily="2" charset="0"/>
              </a:rPr>
              <a:t>데이터 시각화</a:t>
            </a:r>
          </a:p>
        </p:txBody>
      </p:sp>
      <p:sp>
        <p:nvSpPr>
          <p:cNvPr id="47" name="矩形 46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441156" y="2889158"/>
            <a:ext cx="449404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zh-CN" dirty="0">
                <a:solidFill>
                  <a:schemeClr val="bg1"/>
                </a:solidFill>
              </a:rPr>
              <a:t>한번 배출할 때 여름에 덜 </a:t>
            </a:r>
            <a:r>
              <a:rPr lang="ko-KR" altLang="zh-CN" dirty="0" smtClean="0">
                <a:solidFill>
                  <a:schemeClr val="bg1"/>
                </a:solidFill>
              </a:rPr>
              <a:t>배출한다</a:t>
            </a:r>
            <a:r>
              <a:rPr lang="en-US" altLang="zh-CN" dirty="0" smtClean="0">
                <a:solidFill>
                  <a:schemeClr val="bg1"/>
                </a:solidFill>
              </a:rPr>
              <a:t>.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ko-KR" altLang="zh-CN" dirty="0" smtClean="0">
                <a:solidFill>
                  <a:schemeClr val="bg1"/>
                </a:solidFill>
              </a:rPr>
              <a:t>여름철에 </a:t>
            </a:r>
            <a:r>
              <a:rPr lang="ko-KR" altLang="zh-CN" dirty="0">
                <a:solidFill>
                  <a:schemeClr val="bg1"/>
                </a:solidFill>
              </a:rPr>
              <a:t>음식물이 더 빨리 상하여 가정에서 음식물 쓰레기를 보관하면 악취 등의 상황이 발생할 수 있기에, 음식물 쓰레기를 모아두지 않고 더 자주 배출한다고 추측해 볼 수 있다.</a:t>
            </a:r>
            <a:r>
              <a:rPr lang="zh-CN" altLang="zh-CN" dirty="0">
                <a:solidFill>
                  <a:schemeClr val="bg1"/>
                </a:solidFill>
              </a:rPr>
              <a:t> </a:t>
            </a:r>
            <a:r>
              <a:rPr lang="zh-CN" altLang="zh-CN" dirty="0" smtClean="0">
                <a:solidFill>
                  <a:schemeClr val="bg1"/>
                </a:solidFill>
              </a:rPr>
              <a:t> </a:t>
            </a:r>
            <a:endParaRPr lang="en-US" altLang="zh-CN" dirty="0" smtClean="0">
              <a:solidFill>
                <a:schemeClr val="bg1"/>
              </a:solidFill>
              <a:latin typeface="Apple SD Gothic Neo" charset="-127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562289" y="1133770"/>
            <a:ext cx="38347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Apple SD Gothic Neo" charset="-127"/>
              </a:rPr>
              <a:t>일별 배출량</a:t>
            </a:r>
            <a:r>
              <a:rPr lang="en-US" altLang="zh-CN" sz="2400" dirty="0">
                <a:solidFill>
                  <a:schemeClr val="bg1"/>
                </a:solidFill>
                <a:latin typeface="Apple SD Gothic Neo" charset="-127"/>
              </a:rPr>
              <a:t>/</a:t>
            </a:r>
            <a:r>
              <a:rPr lang="zh-CN" altLang="en-US" sz="2400" dirty="0">
                <a:solidFill>
                  <a:schemeClr val="bg1"/>
                </a:solidFill>
                <a:latin typeface="Apple SD Gothic Neo" charset="-127"/>
              </a:rPr>
              <a:t>배출회수의 값</a:t>
            </a:r>
          </a:p>
        </p:txBody>
      </p:sp>
      <p:pic>
        <p:nvPicPr>
          <p:cNvPr id="10" name="officeArt object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6939" y="1913908"/>
            <a:ext cx="7017295" cy="4611583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</p:spTree>
    <p:extLst>
      <p:ext uri="{BB962C8B-B14F-4D97-AF65-F5344CB8AC3E}">
        <p14:creationId xmlns:p14="http://schemas.microsoft.com/office/powerpoint/2010/main" val="103912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7" grpId="0" animBg="1"/>
      <p:bldP spid="48" grpId="0" animBg="1"/>
      <p:bldP spid="4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5657850" y="1091344"/>
            <a:ext cx="876300" cy="4571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1281487" y="2854452"/>
            <a:ext cx="1769807" cy="1769807"/>
            <a:chOff x="1281487" y="2930652"/>
            <a:chExt cx="1769807" cy="1769807"/>
          </a:xfrm>
        </p:grpSpPr>
        <p:sp>
          <p:nvSpPr>
            <p:cNvPr id="26" name="椭圆 25"/>
            <p:cNvSpPr/>
            <p:nvPr/>
          </p:nvSpPr>
          <p:spPr>
            <a:xfrm>
              <a:off x="1281487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KSO_Shape"/>
            <p:cNvSpPr>
              <a:spLocks/>
            </p:cNvSpPr>
            <p:nvPr/>
          </p:nvSpPr>
          <p:spPr bwMode="auto">
            <a:xfrm>
              <a:off x="1793090" y="3388112"/>
              <a:ext cx="746601" cy="854886"/>
            </a:xfrm>
            <a:custGeom>
              <a:avLst/>
              <a:gdLst>
                <a:gd name="T0" fmla="*/ 2809875 w 4627563"/>
                <a:gd name="T1" fmla="*/ 4811712 h 5299074"/>
                <a:gd name="T2" fmla="*/ 2745224 w 4627563"/>
                <a:gd name="T3" fmla="*/ 4870449 h 5299074"/>
                <a:gd name="T4" fmla="*/ 2693583 w 4627563"/>
                <a:gd name="T5" fmla="*/ 4799805 h 5299074"/>
                <a:gd name="T6" fmla="*/ 3054173 w 4627563"/>
                <a:gd name="T7" fmla="*/ 4245768 h 5299074"/>
                <a:gd name="T8" fmla="*/ 3143251 w 4627563"/>
                <a:gd name="T9" fmla="*/ 4339034 h 5299074"/>
                <a:gd name="T10" fmla="*/ 3063717 w 4627563"/>
                <a:gd name="T11" fmla="*/ 4441428 h 5299074"/>
                <a:gd name="T12" fmla="*/ 2956345 w 4627563"/>
                <a:gd name="T13" fmla="*/ 4391421 h 5299074"/>
                <a:gd name="T14" fmla="*/ 2973843 w 4627563"/>
                <a:gd name="T15" fmla="*/ 4273946 h 5299074"/>
                <a:gd name="T16" fmla="*/ 3313113 w 4627563"/>
                <a:gd name="T17" fmla="*/ 3781821 h 5299074"/>
                <a:gd name="T18" fmla="*/ 3390107 w 4627563"/>
                <a:gd name="T19" fmla="*/ 3842543 h 5299074"/>
                <a:gd name="T20" fmla="*/ 3397647 w 4627563"/>
                <a:gd name="T21" fmla="*/ 3943746 h 5299074"/>
                <a:gd name="T22" fmla="*/ 3329782 w 4627563"/>
                <a:gd name="T23" fmla="*/ 4014787 h 5299074"/>
                <a:gd name="T24" fmla="*/ 3228578 w 4627563"/>
                <a:gd name="T25" fmla="*/ 4012009 h 5299074"/>
                <a:gd name="T26" fmla="*/ 3164681 w 4627563"/>
                <a:gd name="T27" fmla="*/ 3937793 h 5299074"/>
                <a:gd name="T28" fmla="*/ 3176984 w 4627563"/>
                <a:gd name="T29" fmla="*/ 3837781 h 5299074"/>
                <a:gd name="T30" fmla="*/ 3257153 w 4627563"/>
                <a:gd name="T31" fmla="*/ 3780631 h 5299074"/>
                <a:gd name="T32" fmla="*/ 2749233 w 4627563"/>
                <a:gd name="T33" fmla="*/ 3662481 h 5299074"/>
                <a:gd name="T34" fmla="*/ 2837260 w 4627563"/>
                <a:gd name="T35" fmla="*/ 3818473 h 5299074"/>
                <a:gd name="T36" fmla="*/ 2780558 w 4627563"/>
                <a:gd name="T37" fmla="*/ 3991178 h 5299074"/>
                <a:gd name="T38" fmla="*/ 2616002 w 4627563"/>
                <a:gd name="T39" fmla="*/ 4064000 h 5299074"/>
                <a:gd name="T40" fmla="*/ 2451446 w 4627563"/>
                <a:gd name="T41" fmla="*/ 3991178 h 5299074"/>
                <a:gd name="T42" fmla="*/ 2395140 w 4627563"/>
                <a:gd name="T43" fmla="*/ 3818473 h 5299074"/>
                <a:gd name="T44" fmla="*/ 2483167 w 4627563"/>
                <a:gd name="T45" fmla="*/ 3662481 h 5299074"/>
                <a:gd name="T46" fmla="*/ 2204869 w 4627563"/>
                <a:gd name="T47" fmla="*/ 3415897 h 5299074"/>
                <a:gd name="T48" fmla="*/ 2282395 w 4627563"/>
                <a:gd name="T49" fmla="*/ 3464853 h 5299074"/>
                <a:gd name="T50" fmla="*/ 2298297 w 4627563"/>
                <a:gd name="T51" fmla="*/ 3556447 h 5299074"/>
                <a:gd name="T52" fmla="*/ 2241843 w 4627563"/>
                <a:gd name="T53" fmla="*/ 3627907 h 5299074"/>
                <a:gd name="T54" fmla="*/ 2148415 w 4627563"/>
                <a:gd name="T55" fmla="*/ 3634619 h 5299074"/>
                <a:gd name="T56" fmla="*/ 2082419 w 4627563"/>
                <a:gd name="T57" fmla="*/ 3572634 h 5299074"/>
                <a:gd name="T58" fmla="*/ 2084805 w 4627563"/>
                <a:gd name="T59" fmla="*/ 3479065 h 5299074"/>
                <a:gd name="T60" fmla="*/ 2153583 w 4627563"/>
                <a:gd name="T61" fmla="*/ 3419845 h 5299074"/>
                <a:gd name="T62" fmla="*/ 2956426 w 4627563"/>
                <a:gd name="T63" fmla="*/ 3238079 h 5299074"/>
                <a:gd name="T64" fmla="*/ 3038085 w 4627563"/>
                <a:gd name="T65" fmla="*/ 3342332 h 5299074"/>
                <a:gd name="T66" fmla="*/ 3015093 w 4627563"/>
                <a:gd name="T67" fmla="*/ 3476712 h 5299074"/>
                <a:gd name="T68" fmla="*/ 2902515 w 4627563"/>
                <a:gd name="T69" fmla="*/ 3548065 h 5299074"/>
                <a:gd name="T70" fmla="*/ 2771703 w 4627563"/>
                <a:gd name="T71" fmla="*/ 3511992 h 5299074"/>
                <a:gd name="T72" fmla="*/ 2711450 w 4627563"/>
                <a:gd name="T73" fmla="*/ 3392675 h 5299074"/>
                <a:gd name="T74" fmla="*/ 2760207 w 4627563"/>
                <a:gd name="T75" fmla="*/ 3266620 h 5299074"/>
                <a:gd name="T76" fmla="*/ 1341242 w 4627563"/>
                <a:gd name="T77" fmla="*/ 3000374 h 5299074"/>
                <a:gd name="T78" fmla="*/ 403620 w 4627563"/>
                <a:gd name="T79" fmla="*/ 4688870 h 5299074"/>
                <a:gd name="T80" fmla="*/ 498850 w 4627563"/>
                <a:gd name="T81" fmla="*/ 4903704 h 5299074"/>
                <a:gd name="T82" fmla="*/ 4005310 w 4627563"/>
                <a:gd name="T83" fmla="*/ 5016085 h 5299074"/>
                <a:gd name="T84" fmla="*/ 4184661 w 4627563"/>
                <a:gd name="T85" fmla="*/ 4815944 h 5299074"/>
                <a:gd name="T86" fmla="*/ 4235053 w 4627563"/>
                <a:gd name="T87" fmla="*/ 4552265 h 5299074"/>
                <a:gd name="T88" fmla="*/ 3271841 w 4627563"/>
                <a:gd name="T89" fmla="*/ 3015685 h 5299074"/>
                <a:gd name="T90" fmla="*/ 2892903 w 4627563"/>
                <a:gd name="T91" fmla="*/ 3076933 h 5299074"/>
                <a:gd name="T92" fmla="*/ 1694982 w 4627563"/>
                <a:gd name="T93" fmla="*/ 3074149 h 5299074"/>
                <a:gd name="T94" fmla="*/ 1349374 w 4627563"/>
                <a:gd name="T95" fmla="*/ 3013299 h 5299074"/>
                <a:gd name="T96" fmla="*/ 2995870 w 4627563"/>
                <a:gd name="T97" fmla="*/ 46427 h 5299074"/>
                <a:gd name="T98" fmla="*/ 3112958 w 4627563"/>
                <a:gd name="T99" fmla="*/ 207534 h 5299074"/>
                <a:gd name="T100" fmla="*/ 3105417 w 4627563"/>
                <a:gd name="T101" fmla="*/ 379356 h 5299074"/>
                <a:gd name="T102" fmla="*/ 4604543 w 4627563"/>
                <a:gd name="T103" fmla="*/ 4495920 h 5299074"/>
                <a:gd name="T104" fmla="*/ 4621213 w 4627563"/>
                <a:gd name="T105" fmla="*/ 4792341 h 5299074"/>
                <a:gd name="T106" fmla="*/ 4525161 w 4627563"/>
                <a:gd name="T107" fmla="*/ 5066144 h 5299074"/>
                <a:gd name="T108" fmla="*/ 4255659 w 4627563"/>
                <a:gd name="T109" fmla="*/ 5299074 h 5299074"/>
                <a:gd name="T110" fmla="*/ 113119 w 4627563"/>
                <a:gd name="T111" fmla="*/ 5082016 h 5299074"/>
                <a:gd name="T112" fmla="*/ 8335 w 4627563"/>
                <a:gd name="T113" fmla="*/ 4807817 h 5299074"/>
                <a:gd name="T114" fmla="*/ 20640 w 4627563"/>
                <a:gd name="T115" fmla="*/ 4504649 h 5299074"/>
                <a:gd name="T116" fmla="*/ 1525322 w 4627563"/>
                <a:gd name="T117" fmla="*/ 390466 h 5299074"/>
                <a:gd name="T118" fmla="*/ 1512224 w 4627563"/>
                <a:gd name="T119" fmla="*/ 217058 h 5299074"/>
                <a:gd name="T120" fmla="*/ 1623358 w 4627563"/>
                <a:gd name="T121" fmla="*/ 52776 h 5299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627563" h="5299074">
                  <a:moveTo>
                    <a:pt x="2751137" y="4752974"/>
                  </a:moveTo>
                  <a:lnTo>
                    <a:pt x="2757445" y="4753371"/>
                  </a:lnTo>
                  <a:lnTo>
                    <a:pt x="2762964" y="4754165"/>
                  </a:lnTo>
                  <a:lnTo>
                    <a:pt x="2768483" y="4755355"/>
                  </a:lnTo>
                  <a:lnTo>
                    <a:pt x="2774002" y="4757340"/>
                  </a:lnTo>
                  <a:lnTo>
                    <a:pt x="2779127" y="4760118"/>
                  </a:lnTo>
                  <a:lnTo>
                    <a:pt x="2783857" y="4762896"/>
                  </a:lnTo>
                  <a:lnTo>
                    <a:pt x="2788193" y="4766071"/>
                  </a:lnTo>
                  <a:lnTo>
                    <a:pt x="2792530" y="4770040"/>
                  </a:lnTo>
                  <a:lnTo>
                    <a:pt x="2796472" y="4774009"/>
                  </a:lnTo>
                  <a:lnTo>
                    <a:pt x="2800020" y="4778771"/>
                  </a:lnTo>
                  <a:lnTo>
                    <a:pt x="2802779" y="4783534"/>
                  </a:lnTo>
                  <a:lnTo>
                    <a:pt x="2805144" y="4788693"/>
                  </a:lnTo>
                  <a:lnTo>
                    <a:pt x="2807116" y="4793852"/>
                  </a:lnTo>
                  <a:lnTo>
                    <a:pt x="2808298" y="4799805"/>
                  </a:lnTo>
                  <a:lnTo>
                    <a:pt x="2809481" y="4805759"/>
                  </a:lnTo>
                  <a:lnTo>
                    <a:pt x="2809875" y="4811712"/>
                  </a:lnTo>
                  <a:lnTo>
                    <a:pt x="2809481" y="4817665"/>
                  </a:lnTo>
                  <a:lnTo>
                    <a:pt x="2808298" y="4823618"/>
                  </a:lnTo>
                  <a:lnTo>
                    <a:pt x="2807116" y="4829174"/>
                  </a:lnTo>
                  <a:lnTo>
                    <a:pt x="2805144" y="4834730"/>
                  </a:lnTo>
                  <a:lnTo>
                    <a:pt x="2802779" y="4839890"/>
                  </a:lnTo>
                  <a:lnTo>
                    <a:pt x="2800020" y="4844652"/>
                  </a:lnTo>
                  <a:lnTo>
                    <a:pt x="2796472" y="4849415"/>
                  </a:lnTo>
                  <a:lnTo>
                    <a:pt x="2792530" y="4853384"/>
                  </a:lnTo>
                  <a:lnTo>
                    <a:pt x="2788193" y="4857352"/>
                  </a:lnTo>
                  <a:lnTo>
                    <a:pt x="2783857" y="4860527"/>
                  </a:lnTo>
                  <a:lnTo>
                    <a:pt x="2779127" y="4863305"/>
                  </a:lnTo>
                  <a:lnTo>
                    <a:pt x="2774002" y="4866084"/>
                  </a:lnTo>
                  <a:lnTo>
                    <a:pt x="2768483" y="4868068"/>
                  </a:lnTo>
                  <a:lnTo>
                    <a:pt x="2762964" y="4869655"/>
                  </a:lnTo>
                  <a:lnTo>
                    <a:pt x="2757445" y="4870449"/>
                  </a:lnTo>
                  <a:lnTo>
                    <a:pt x="2751137" y="4870449"/>
                  </a:lnTo>
                  <a:lnTo>
                    <a:pt x="2745224" y="4870449"/>
                  </a:lnTo>
                  <a:lnTo>
                    <a:pt x="2739705" y="4869655"/>
                  </a:lnTo>
                  <a:lnTo>
                    <a:pt x="2733792" y="4868068"/>
                  </a:lnTo>
                  <a:lnTo>
                    <a:pt x="2728273" y="4866084"/>
                  </a:lnTo>
                  <a:lnTo>
                    <a:pt x="2723543" y="4863305"/>
                  </a:lnTo>
                  <a:lnTo>
                    <a:pt x="2718418" y="4860527"/>
                  </a:lnTo>
                  <a:lnTo>
                    <a:pt x="2714082" y="4857352"/>
                  </a:lnTo>
                  <a:lnTo>
                    <a:pt x="2709745" y="4853384"/>
                  </a:lnTo>
                  <a:lnTo>
                    <a:pt x="2706197" y="4849415"/>
                  </a:lnTo>
                  <a:lnTo>
                    <a:pt x="2702649" y="4844652"/>
                  </a:lnTo>
                  <a:lnTo>
                    <a:pt x="2699890" y="4839890"/>
                  </a:lnTo>
                  <a:lnTo>
                    <a:pt x="2697525" y="4834730"/>
                  </a:lnTo>
                  <a:lnTo>
                    <a:pt x="2695554" y="4829174"/>
                  </a:lnTo>
                  <a:lnTo>
                    <a:pt x="2693583" y="4823618"/>
                  </a:lnTo>
                  <a:lnTo>
                    <a:pt x="2692794" y="4817665"/>
                  </a:lnTo>
                  <a:lnTo>
                    <a:pt x="2692400" y="4811712"/>
                  </a:lnTo>
                  <a:lnTo>
                    <a:pt x="2692794" y="4805759"/>
                  </a:lnTo>
                  <a:lnTo>
                    <a:pt x="2693583" y="4799805"/>
                  </a:lnTo>
                  <a:lnTo>
                    <a:pt x="2695554" y="4793852"/>
                  </a:lnTo>
                  <a:lnTo>
                    <a:pt x="2697525" y="4788693"/>
                  </a:lnTo>
                  <a:lnTo>
                    <a:pt x="2699890" y="4783534"/>
                  </a:lnTo>
                  <a:lnTo>
                    <a:pt x="2702649" y="4778771"/>
                  </a:lnTo>
                  <a:lnTo>
                    <a:pt x="2706197" y="4774009"/>
                  </a:lnTo>
                  <a:lnTo>
                    <a:pt x="2709745" y="4770040"/>
                  </a:lnTo>
                  <a:lnTo>
                    <a:pt x="2714082" y="4766071"/>
                  </a:lnTo>
                  <a:lnTo>
                    <a:pt x="2718418" y="4762896"/>
                  </a:lnTo>
                  <a:lnTo>
                    <a:pt x="2723543" y="4760118"/>
                  </a:lnTo>
                  <a:lnTo>
                    <a:pt x="2728273" y="4757340"/>
                  </a:lnTo>
                  <a:lnTo>
                    <a:pt x="2733792" y="4755355"/>
                  </a:lnTo>
                  <a:lnTo>
                    <a:pt x="2739705" y="4754165"/>
                  </a:lnTo>
                  <a:lnTo>
                    <a:pt x="2745224" y="4753371"/>
                  </a:lnTo>
                  <a:lnTo>
                    <a:pt x="2751137" y="4752974"/>
                  </a:lnTo>
                  <a:close/>
                  <a:moveTo>
                    <a:pt x="3043833" y="4244974"/>
                  </a:moveTo>
                  <a:lnTo>
                    <a:pt x="3049401" y="4245371"/>
                  </a:lnTo>
                  <a:lnTo>
                    <a:pt x="3054173" y="4245768"/>
                  </a:lnTo>
                  <a:lnTo>
                    <a:pt x="3059342" y="4246165"/>
                  </a:lnTo>
                  <a:lnTo>
                    <a:pt x="3063717" y="4246959"/>
                  </a:lnTo>
                  <a:lnTo>
                    <a:pt x="3073261" y="4249340"/>
                  </a:lnTo>
                  <a:lnTo>
                    <a:pt x="3082407" y="4252912"/>
                  </a:lnTo>
                  <a:lnTo>
                    <a:pt x="3091156" y="4256881"/>
                  </a:lnTo>
                  <a:lnTo>
                    <a:pt x="3099507" y="4262040"/>
                  </a:lnTo>
                  <a:lnTo>
                    <a:pt x="3107063" y="4267596"/>
                  </a:lnTo>
                  <a:lnTo>
                    <a:pt x="3114221" y="4273946"/>
                  </a:lnTo>
                  <a:lnTo>
                    <a:pt x="3120584" y="4281090"/>
                  </a:lnTo>
                  <a:lnTo>
                    <a:pt x="3126151" y="4289027"/>
                  </a:lnTo>
                  <a:lnTo>
                    <a:pt x="3131321" y="4296568"/>
                  </a:lnTo>
                  <a:lnTo>
                    <a:pt x="3135298" y="4305299"/>
                  </a:lnTo>
                  <a:lnTo>
                    <a:pt x="3138877" y="4314824"/>
                  </a:lnTo>
                  <a:lnTo>
                    <a:pt x="3141263" y="4324349"/>
                  </a:lnTo>
                  <a:lnTo>
                    <a:pt x="3142058" y="4329112"/>
                  </a:lnTo>
                  <a:lnTo>
                    <a:pt x="3142853" y="4334271"/>
                  </a:lnTo>
                  <a:lnTo>
                    <a:pt x="3143251" y="4339034"/>
                  </a:lnTo>
                  <a:lnTo>
                    <a:pt x="3143251" y="4344193"/>
                  </a:lnTo>
                  <a:lnTo>
                    <a:pt x="3143251" y="4348956"/>
                  </a:lnTo>
                  <a:lnTo>
                    <a:pt x="3142853" y="4354115"/>
                  </a:lnTo>
                  <a:lnTo>
                    <a:pt x="3142058" y="4359275"/>
                  </a:lnTo>
                  <a:lnTo>
                    <a:pt x="3141263" y="4364037"/>
                  </a:lnTo>
                  <a:lnTo>
                    <a:pt x="3138877" y="4373562"/>
                  </a:lnTo>
                  <a:lnTo>
                    <a:pt x="3135298" y="4382690"/>
                  </a:lnTo>
                  <a:lnTo>
                    <a:pt x="3131321" y="4391421"/>
                  </a:lnTo>
                  <a:lnTo>
                    <a:pt x="3126151" y="4399359"/>
                  </a:lnTo>
                  <a:lnTo>
                    <a:pt x="3120584" y="4407297"/>
                  </a:lnTo>
                  <a:lnTo>
                    <a:pt x="3114221" y="4414440"/>
                  </a:lnTo>
                  <a:lnTo>
                    <a:pt x="3107063" y="4420393"/>
                  </a:lnTo>
                  <a:lnTo>
                    <a:pt x="3099507" y="4426347"/>
                  </a:lnTo>
                  <a:lnTo>
                    <a:pt x="3091156" y="4431506"/>
                  </a:lnTo>
                  <a:lnTo>
                    <a:pt x="3082407" y="4435475"/>
                  </a:lnTo>
                  <a:lnTo>
                    <a:pt x="3073261" y="4438650"/>
                  </a:lnTo>
                  <a:lnTo>
                    <a:pt x="3063717" y="4441428"/>
                  </a:lnTo>
                  <a:lnTo>
                    <a:pt x="3059342" y="4442222"/>
                  </a:lnTo>
                  <a:lnTo>
                    <a:pt x="3054173" y="4442618"/>
                  </a:lnTo>
                  <a:lnTo>
                    <a:pt x="3049401" y="4443015"/>
                  </a:lnTo>
                  <a:lnTo>
                    <a:pt x="3043833" y="4443412"/>
                  </a:lnTo>
                  <a:lnTo>
                    <a:pt x="3038663" y="4443015"/>
                  </a:lnTo>
                  <a:lnTo>
                    <a:pt x="3033891" y="4442618"/>
                  </a:lnTo>
                  <a:lnTo>
                    <a:pt x="3028722" y="4442222"/>
                  </a:lnTo>
                  <a:lnTo>
                    <a:pt x="3023950" y="4441428"/>
                  </a:lnTo>
                  <a:lnTo>
                    <a:pt x="3014405" y="4438650"/>
                  </a:lnTo>
                  <a:lnTo>
                    <a:pt x="3005259" y="4435475"/>
                  </a:lnTo>
                  <a:lnTo>
                    <a:pt x="2996908" y="4431506"/>
                  </a:lnTo>
                  <a:lnTo>
                    <a:pt x="2988557" y="4426347"/>
                  </a:lnTo>
                  <a:lnTo>
                    <a:pt x="2981001" y="4420393"/>
                  </a:lnTo>
                  <a:lnTo>
                    <a:pt x="2973843" y="4414440"/>
                  </a:lnTo>
                  <a:lnTo>
                    <a:pt x="2967083" y="4407297"/>
                  </a:lnTo>
                  <a:lnTo>
                    <a:pt x="2961515" y="4399359"/>
                  </a:lnTo>
                  <a:lnTo>
                    <a:pt x="2956345" y="4391421"/>
                  </a:lnTo>
                  <a:lnTo>
                    <a:pt x="2952369" y="4382690"/>
                  </a:lnTo>
                  <a:lnTo>
                    <a:pt x="2948790" y="4373562"/>
                  </a:lnTo>
                  <a:lnTo>
                    <a:pt x="2946801" y="4364037"/>
                  </a:lnTo>
                  <a:lnTo>
                    <a:pt x="2945608" y="4359275"/>
                  </a:lnTo>
                  <a:lnTo>
                    <a:pt x="2945211" y="4354115"/>
                  </a:lnTo>
                  <a:lnTo>
                    <a:pt x="2944813" y="4348956"/>
                  </a:lnTo>
                  <a:lnTo>
                    <a:pt x="2944813" y="4344193"/>
                  </a:lnTo>
                  <a:lnTo>
                    <a:pt x="2944813" y="4339034"/>
                  </a:lnTo>
                  <a:lnTo>
                    <a:pt x="2945211" y="4334271"/>
                  </a:lnTo>
                  <a:lnTo>
                    <a:pt x="2945608" y="4329112"/>
                  </a:lnTo>
                  <a:lnTo>
                    <a:pt x="2946801" y="4324349"/>
                  </a:lnTo>
                  <a:lnTo>
                    <a:pt x="2948790" y="4314824"/>
                  </a:lnTo>
                  <a:lnTo>
                    <a:pt x="2952369" y="4305299"/>
                  </a:lnTo>
                  <a:lnTo>
                    <a:pt x="2956345" y="4296568"/>
                  </a:lnTo>
                  <a:lnTo>
                    <a:pt x="2961515" y="4289027"/>
                  </a:lnTo>
                  <a:lnTo>
                    <a:pt x="2967083" y="4281090"/>
                  </a:lnTo>
                  <a:lnTo>
                    <a:pt x="2973843" y="4273946"/>
                  </a:lnTo>
                  <a:lnTo>
                    <a:pt x="2981001" y="4267596"/>
                  </a:lnTo>
                  <a:lnTo>
                    <a:pt x="2988557" y="4262040"/>
                  </a:lnTo>
                  <a:lnTo>
                    <a:pt x="2996908" y="4256881"/>
                  </a:lnTo>
                  <a:lnTo>
                    <a:pt x="3005259" y="4252912"/>
                  </a:lnTo>
                  <a:lnTo>
                    <a:pt x="3014405" y="4249340"/>
                  </a:lnTo>
                  <a:lnTo>
                    <a:pt x="3023950" y="4246959"/>
                  </a:lnTo>
                  <a:lnTo>
                    <a:pt x="3028722" y="4246165"/>
                  </a:lnTo>
                  <a:lnTo>
                    <a:pt x="3033891" y="4245768"/>
                  </a:lnTo>
                  <a:lnTo>
                    <a:pt x="3038663" y="4245371"/>
                  </a:lnTo>
                  <a:lnTo>
                    <a:pt x="3043833" y="4244974"/>
                  </a:lnTo>
                  <a:close/>
                  <a:moveTo>
                    <a:pt x="3275806" y="3778249"/>
                  </a:moveTo>
                  <a:lnTo>
                    <a:pt x="3282157" y="3778249"/>
                  </a:lnTo>
                  <a:lnTo>
                    <a:pt x="3288507" y="3778249"/>
                  </a:lnTo>
                  <a:lnTo>
                    <a:pt x="3294460" y="3779043"/>
                  </a:lnTo>
                  <a:lnTo>
                    <a:pt x="3300810" y="3779440"/>
                  </a:lnTo>
                  <a:lnTo>
                    <a:pt x="3306763" y="3780631"/>
                  </a:lnTo>
                  <a:lnTo>
                    <a:pt x="3313113" y="3781821"/>
                  </a:lnTo>
                  <a:lnTo>
                    <a:pt x="3318669" y="3783806"/>
                  </a:lnTo>
                  <a:lnTo>
                    <a:pt x="3324622" y="3785790"/>
                  </a:lnTo>
                  <a:lnTo>
                    <a:pt x="3329782" y="3787774"/>
                  </a:lnTo>
                  <a:lnTo>
                    <a:pt x="3335338" y="3790156"/>
                  </a:lnTo>
                  <a:lnTo>
                    <a:pt x="3340894" y="3793331"/>
                  </a:lnTo>
                  <a:lnTo>
                    <a:pt x="3345657" y="3796109"/>
                  </a:lnTo>
                  <a:lnTo>
                    <a:pt x="3350816" y="3799284"/>
                  </a:lnTo>
                  <a:lnTo>
                    <a:pt x="3355579" y="3802856"/>
                  </a:lnTo>
                  <a:lnTo>
                    <a:pt x="3360341" y="3806427"/>
                  </a:lnTo>
                  <a:lnTo>
                    <a:pt x="3364707" y="3810396"/>
                  </a:lnTo>
                  <a:lnTo>
                    <a:pt x="3369072" y="3814365"/>
                  </a:lnTo>
                  <a:lnTo>
                    <a:pt x="3373041" y="3818731"/>
                  </a:lnTo>
                  <a:lnTo>
                    <a:pt x="3377010" y="3823096"/>
                  </a:lnTo>
                  <a:lnTo>
                    <a:pt x="3380582" y="3827859"/>
                  </a:lnTo>
                  <a:lnTo>
                    <a:pt x="3384154" y="3832621"/>
                  </a:lnTo>
                  <a:lnTo>
                    <a:pt x="3387329" y="3837781"/>
                  </a:lnTo>
                  <a:lnTo>
                    <a:pt x="3390107" y="3842543"/>
                  </a:lnTo>
                  <a:lnTo>
                    <a:pt x="3393282" y="3848099"/>
                  </a:lnTo>
                  <a:lnTo>
                    <a:pt x="3395663" y="3853656"/>
                  </a:lnTo>
                  <a:lnTo>
                    <a:pt x="3397647" y="3858815"/>
                  </a:lnTo>
                  <a:lnTo>
                    <a:pt x="3399235" y="3864768"/>
                  </a:lnTo>
                  <a:lnTo>
                    <a:pt x="3401219" y="3870324"/>
                  </a:lnTo>
                  <a:lnTo>
                    <a:pt x="3402807" y="3876278"/>
                  </a:lnTo>
                  <a:lnTo>
                    <a:pt x="3403601" y="3882628"/>
                  </a:lnTo>
                  <a:lnTo>
                    <a:pt x="3404394" y="3888978"/>
                  </a:lnTo>
                  <a:lnTo>
                    <a:pt x="3404791" y="3894931"/>
                  </a:lnTo>
                  <a:lnTo>
                    <a:pt x="3405188" y="3901281"/>
                  </a:lnTo>
                  <a:lnTo>
                    <a:pt x="3404791" y="3907631"/>
                  </a:lnTo>
                  <a:lnTo>
                    <a:pt x="3404394" y="3913584"/>
                  </a:lnTo>
                  <a:lnTo>
                    <a:pt x="3403601" y="3919934"/>
                  </a:lnTo>
                  <a:lnTo>
                    <a:pt x="3402807" y="3926284"/>
                  </a:lnTo>
                  <a:lnTo>
                    <a:pt x="3401219" y="3931840"/>
                  </a:lnTo>
                  <a:lnTo>
                    <a:pt x="3399235" y="3937793"/>
                  </a:lnTo>
                  <a:lnTo>
                    <a:pt x="3397647" y="3943746"/>
                  </a:lnTo>
                  <a:lnTo>
                    <a:pt x="3395663" y="3948906"/>
                  </a:lnTo>
                  <a:lnTo>
                    <a:pt x="3393282" y="3954462"/>
                  </a:lnTo>
                  <a:lnTo>
                    <a:pt x="3390107" y="3960018"/>
                  </a:lnTo>
                  <a:lnTo>
                    <a:pt x="3387329" y="3964781"/>
                  </a:lnTo>
                  <a:lnTo>
                    <a:pt x="3384154" y="3969940"/>
                  </a:lnTo>
                  <a:lnTo>
                    <a:pt x="3380582" y="3974703"/>
                  </a:lnTo>
                  <a:lnTo>
                    <a:pt x="3377010" y="3979465"/>
                  </a:lnTo>
                  <a:lnTo>
                    <a:pt x="3373041" y="3983831"/>
                  </a:lnTo>
                  <a:lnTo>
                    <a:pt x="3369072" y="3988197"/>
                  </a:lnTo>
                  <a:lnTo>
                    <a:pt x="3364707" y="3992165"/>
                  </a:lnTo>
                  <a:lnTo>
                    <a:pt x="3360341" y="3996134"/>
                  </a:lnTo>
                  <a:lnTo>
                    <a:pt x="3355579" y="3999706"/>
                  </a:lnTo>
                  <a:lnTo>
                    <a:pt x="3350816" y="4002881"/>
                  </a:lnTo>
                  <a:lnTo>
                    <a:pt x="3345657" y="4006453"/>
                  </a:lnTo>
                  <a:lnTo>
                    <a:pt x="3340894" y="4009231"/>
                  </a:lnTo>
                  <a:lnTo>
                    <a:pt x="3335338" y="4012009"/>
                  </a:lnTo>
                  <a:lnTo>
                    <a:pt x="3329782" y="4014787"/>
                  </a:lnTo>
                  <a:lnTo>
                    <a:pt x="3324622" y="4016772"/>
                  </a:lnTo>
                  <a:lnTo>
                    <a:pt x="3318669" y="4018756"/>
                  </a:lnTo>
                  <a:lnTo>
                    <a:pt x="3313113" y="4020343"/>
                  </a:lnTo>
                  <a:lnTo>
                    <a:pt x="3306763" y="4021534"/>
                  </a:lnTo>
                  <a:lnTo>
                    <a:pt x="3300810" y="4023122"/>
                  </a:lnTo>
                  <a:lnTo>
                    <a:pt x="3294460" y="4023518"/>
                  </a:lnTo>
                  <a:lnTo>
                    <a:pt x="3288507" y="4024312"/>
                  </a:lnTo>
                  <a:lnTo>
                    <a:pt x="3282157" y="4024312"/>
                  </a:lnTo>
                  <a:lnTo>
                    <a:pt x="3275806" y="4024312"/>
                  </a:lnTo>
                  <a:lnTo>
                    <a:pt x="3269853" y="4023518"/>
                  </a:lnTo>
                  <a:lnTo>
                    <a:pt x="3263503" y="4023122"/>
                  </a:lnTo>
                  <a:lnTo>
                    <a:pt x="3257153" y="4021534"/>
                  </a:lnTo>
                  <a:lnTo>
                    <a:pt x="3251597" y="4020343"/>
                  </a:lnTo>
                  <a:lnTo>
                    <a:pt x="3245644" y="4018756"/>
                  </a:lnTo>
                  <a:lnTo>
                    <a:pt x="3239691" y="4016772"/>
                  </a:lnTo>
                  <a:lnTo>
                    <a:pt x="3234531" y="4014787"/>
                  </a:lnTo>
                  <a:lnTo>
                    <a:pt x="3228578" y="4012009"/>
                  </a:lnTo>
                  <a:lnTo>
                    <a:pt x="3223419" y="4009231"/>
                  </a:lnTo>
                  <a:lnTo>
                    <a:pt x="3218259" y="4006453"/>
                  </a:lnTo>
                  <a:lnTo>
                    <a:pt x="3213100" y="4002881"/>
                  </a:lnTo>
                  <a:lnTo>
                    <a:pt x="3208734" y="3999706"/>
                  </a:lnTo>
                  <a:lnTo>
                    <a:pt x="3203972" y="3996134"/>
                  </a:lnTo>
                  <a:lnTo>
                    <a:pt x="3199606" y="3992165"/>
                  </a:lnTo>
                  <a:lnTo>
                    <a:pt x="3195241" y="3988197"/>
                  </a:lnTo>
                  <a:lnTo>
                    <a:pt x="3191272" y="3983831"/>
                  </a:lnTo>
                  <a:lnTo>
                    <a:pt x="3186906" y="3979465"/>
                  </a:lnTo>
                  <a:lnTo>
                    <a:pt x="3183731" y="3974703"/>
                  </a:lnTo>
                  <a:lnTo>
                    <a:pt x="3180159" y="3969940"/>
                  </a:lnTo>
                  <a:lnTo>
                    <a:pt x="3176984" y="3964781"/>
                  </a:lnTo>
                  <a:lnTo>
                    <a:pt x="3174206" y="3960018"/>
                  </a:lnTo>
                  <a:lnTo>
                    <a:pt x="3171428" y="3954462"/>
                  </a:lnTo>
                  <a:lnTo>
                    <a:pt x="3168650" y="3948906"/>
                  </a:lnTo>
                  <a:lnTo>
                    <a:pt x="3166666" y="3943746"/>
                  </a:lnTo>
                  <a:lnTo>
                    <a:pt x="3164681" y="3937793"/>
                  </a:lnTo>
                  <a:lnTo>
                    <a:pt x="3163094" y="3931840"/>
                  </a:lnTo>
                  <a:lnTo>
                    <a:pt x="3161506" y="3926284"/>
                  </a:lnTo>
                  <a:lnTo>
                    <a:pt x="3160316" y="3919934"/>
                  </a:lnTo>
                  <a:lnTo>
                    <a:pt x="3159522" y="3913584"/>
                  </a:lnTo>
                  <a:lnTo>
                    <a:pt x="3159125" y="3907631"/>
                  </a:lnTo>
                  <a:lnTo>
                    <a:pt x="3159125" y="3901281"/>
                  </a:lnTo>
                  <a:lnTo>
                    <a:pt x="3159125" y="3894931"/>
                  </a:lnTo>
                  <a:lnTo>
                    <a:pt x="3159522" y="3888978"/>
                  </a:lnTo>
                  <a:lnTo>
                    <a:pt x="3160316" y="3882628"/>
                  </a:lnTo>
                  <a:lnTo>
                    <a:pt x="3161506" y="3876278"/>
                  </a:lnTo>
                  <a:lnTo>
                    <a:pt x="3163094" y="3870324"/>
                  </a:lnTo>
                  <a:lnTo>
                    <a:pt x="3164681" y="3864768"/>
                  </a:lnTo>
                  <a:lnTo>
                    <a:pt x="3166666" y="3858815"/>
                  </a:lnTo>
                  <a:lnTo>
                    <a:pt x="3168650" y="3853656"/>
                  </a:lnTo>
                  <a:lnTo>
                    <a:pt x="3171428" y="3848099"/>
                  </a:lnTo>
                  <a:lnTo>
                    <a:pt x="3174206" y="3842543"/>
                  </a:lnTo>
                  <a:lnTo>
                    <a:pt x="3176984" y="3837781"/>
                  </a:lnTo>
                  <a:lnTo>
                    <a:pt x="3180159" y="3832621"/>
                  </a:lnTo>
                  <a:lnTo>
                    <a:pt x="3183731" y="3827859"/>
                  </a:lnTo>
                  <a:lnTo>
                    <a:pt x="3186906" y="3823096"/>
                  </a:lnTo>
                  <a:lnTo>
                    <a:pt x="3191272" y="3818731"/>
                  </a:lnTo>
                  <a:lnTo>
                    <a:pt x="3195241" y="3814365"/>
                  </a:lnTo>
                  <a:lnTo>
                    <a:pt x="3199606" y="3810396"/>
                  </a:lnTo>
                  <a:lnTo>
                    <a:pt x="3203972" y="3806427"/>
                  </a:lnTo>
                  <a:lnTo>
                    <a:pt x="3208734" y="3802856"/>
                  </a:lnTo>
                  <a:lnTo>
                    <a:pt x="3213100" y="3799284"/>
                  </a:lnTo>
                  <a:lnTo>
                    <a:pt x="3218259" y="3796109"/>
                  </a:lnTo>
                  <a:lnTo>
                    <a:pt x="3223419" y="3793331"/>
                  </a:lnTo>
                  <a:lnTo>
                    <a:pt x="3228578" y="3790156"/>
                  </a:lnTo>
                  <a:lnTo>
                    <a:pt x="3234531" y="3787774"/>
                  </a:lnTo>
                  <a:lnTo>
                    <a:pt x="3239691" y="3785790"/>
                  </a:lnTo>
                  <a:lnTo>
                    <a:pt x="3245644" y="3783806"/>
                  </a:lnTo>
                  <a:lnTo>
                    <a:pt x="3251597" y="3781821"/>
                  </a:lnTo>
                  <a:lnTo>
                    <a:pt x="3257153" y="3780631"/>
                  </a:lnTo>
                  <a:lnTo>
                    <a:pt x="3263503" y="3779440"/>
                  </a:lnTo>
                  <a:lnTo>
                    <a:pt x="3269853" y="3779043"/>
                  </a:lnTo>
                  <a:lnTo>
                    <a:pt x="3275806" y="3778249"/>
                  </a:lnTo>
                  <a:close/>
                  <a:moveTo>
                    <a:pt x="2616002" y="3617912"/>
                  </a:moveTo>
                  <a:lnTo>
                    <a:pt x="2627501" y="3618310"/>
                  </a:lnTo>
                  <a:lnTo>
                    <a:pt x="2638603" y="3619106"/>
                  </a:lnTo>
                  <a:lnTo>
                    <a:pt x="2650103" y="3620300"/>
                  </a:lnTo>
                  <a:lnTo>
                    <a:pt x="2660809" y="3622688"/>
                  </a:lnTo>
                  <a:lnTo>
                    <a:pt x="2671515" y="3625075"/>
                  </a:lnTo>
                  <a:lnTo>
                    <a:pt x="2682221" y="3627861"/>
                  </a:lnTo>
                  <a:lnTo>
                    <a:pt x="2692134" y="3631840"/>
                  </a:lnTo>
                  <a:lnTo>
                    <a:pt x="2702840" y="3635422"/>
                  </a:lnTo>
                  <a:lnTo>
                    <a:pt x="2712356" y="3640197"/>
                  </a:lnTo>
                  <a:lnTo>
                    <a:pt x="2722269" y="3644972"/>
                  </a:lnTo>
                  <a:lnTo>
                    <a:pt x="2731389" y="3650543"/>
                  </a:lnTo>
                  <a:lnTo>
                    <a:pt x="2740509" y="3656114"/>
                  </a:lnTo>
                  <a:lnTo>
                    <a:pt x="2749233" y="3662481"/>
                  </a:lnTo>
                  <a:lnTo>
                    <a:pt x="2757560" y="3669246"/>
                  </a:lnTo>
                  <a:lnTo>
                    <a:pt x="2765490" y="3676011"/>
                  </a:lnTo>
                  <a:lnTo>
                    <a:pt x="2773421" y="3683174"/>
                  </a:lnTo>
                  <a:lnTo>
                    <a:pt x="2780558" y="3691133"/>
                  </a:lnTo>
                  <a:lnTo>
                    <a:pt x="2787299" y="3699092"/>
                  </a:lnTo>
                  <a:lnTo>
                    <a:pt x="2794040" y="3707448"/>
                  </a:lnTo>
                  <a:lnTo>
                    <a:pt x="2800384" y="3716203"/>
                  </a:lnTo>
                  <a:lnTo>
                    <a:pt x="2805935" y="3725355"/>
                  </a:lnTo>
                  <a:lnTo>
                    <a:pt x="2811487" y="3734906"/>
                  </a:lnTo>
                  <a:lnTo>
                    <a:pt x="2816245" y="3744456"/>
                  </a:lnTo>
                  <a:lnTo>
                    <a:pt x="2821003" y="3754007"/>
                  </a:lnTo>
                  <a:lnTo>
                    <a:pt x="2824572" y="3764751"/>
                  </a:lnTo>
                  <a:lnTo>
                    <a:pt x="2828537" y="3775098"/>
                  </a:lnTo>
                  <a:lnTo>
                    <a:pt x="2831313" y="3785444"/>
                  </a:lnTo>
                  <a:lnTo>
                    <a:pt x="2833692" y="3796188"/>
                  </a:lnTo>
                  <a:lnTo>
                    <a:pt x="2835674" y="3806933"/>
                  </a:lnTo>
                  <a:lnTo>
                    <a:pt x="2837260" y="3818473"/>
                  </a:lnTo>
                  <a:lnTo>
                    <a:pt x="2838053" y="3829615"/>
                  </a:lnTo>
                  <a:lnTo>
                    <a:pt x="2838450" y="3841155"/>
                  </a:lnTo>
                  <a:lnTo>
                    <a:pt x="2838053" y="3852297"/>
                  </a:lnTo>
                  <a:lnTo>
                    <a:pt x="2837260" y="3864236"/>
                  </a:lnTo>
                  <a:lnTo>
                    <a:pt x="2835674" y="3874980"/>
                  </a:lnTo>
                  <a:lnTo>
                    <a:pt x="2833692" y="3886122"/>
                  </a:lnTo>
                  <a:lnTo>
                    <a:pt x="2831313" y="3896866"/>
                  </a:lnTo>
                  <a:lnTo>
                    <a:pt x="2828537" y="3907611"/>
                  </a:lnTo>
                  <a:lnTo>
                    <a:pt x="2824572" y="3917957"/>
                  </a:lnTo>
                  <a:lnTo>
                    <a:pt x="2821003" y="3927906"/>
                  </a:lnTo>
                  <a:lnTo>
                    <a:pt x="2816245" y="3937854"/>
                  </a:lnTo>
                  <a:lnTo>
                    <a:pt x="2811487" y="3947405"/>
                  </a:lnTo>
                  <a:lnTo>
                    <a:pt x="2805935" y="3956557"/>
                  </a:lnTo>
                  <a:lnTo>
                    <a:pt x="2800384" y="3965710"/>
                  </a:lnTo>
                  <a:lnTo>
                    <a:pt x="2794040" y="3974464"/>
                  </a:lnTo>
                  <a:lnTo>
                    <a:pt x="2787299" y="3982821"/>
                  </a:lnTo>
                  <a:lnTo>
                    <a:pt x="2780558" y="3991178"/>
                  </a:lnTo>
                  <a:lnTo>
                    <a:pt x="2773421" y="3998738"/>
                  </a:lnTo>
                  <a:lnTo>
                    <a:pt x="2765490" y="4006299"/>
                  </a:lnTo>
                  <a:lnTo>
                    <a:pt x="2757560" y="4013064"/>
                  </a:lnTo>
                  <a:lnTo>
                    <a:pt x="2749233" y="4019829"/>
                  </a:lnTo>
                  <a:lnTo>
                    <a:pt x="2740509" y="4026196"/>
                  </a:lnTo>
                  <a:lnTo>
                    <a:pt x="2731389" y="4032165"/>
                  </a:lnTo>
                  <a:lnTo>
                    <a:pt x="2722269" y="4037338"/>
                  </a:lnTo>
                  <a:lnTo>
                    <a:pt x="2712356" y="4042114"/>
                  </a:lnTo>
                  <a:lnTo>
                    <a:pt x="2702840" y="4046491"/>
                  </a:lnTo>
                  <a:lnTo>
                    <a:pt x="2692134" y="4050868"/>
                  </a:lnTo>
                  <a:lnTo>
                    <a:pt x="2682221" y="4054052"/>
                  </a:lnTo>
                  <a:lnTo>
                    <a:pt x="2671515" y="4056837"/>
                  </a:lnTo>
                  <a:lnTo>
                    <a:pt x="2660809" y="4059623"/>
                  </a:lnTo>
                  <a:lnTo>
                    <a:pt x="2650103" y="4061613"/>
                  </a:lnTo>
                  <a:lnTo>
                    <a:pt x="2638603" y="4062806"/>
                  </a:lnTo>
                  <a:lnTo>
                    <a:pt x="2627501" y="4063602"/>
                  </a:lnTo>
                  <a:lnTo>
                    <a:pt x="2616002" y="4064000"/>
                  </a:lnTo>
                  <a:lnTo>
                    <a:pt x="2604503" y="4063602"/>
                  </a:lnTo>
                  <a:lnTo>
                    <a:pt x="2593400" y="4062806"/>
                  </a:lnTo>
                  <a:lnTo>
                    <a:pt x="2582297" y="4061613"/>
                  </a:lnTo>
                  <a:lnTo>
                    <a:pt x="2571195" y="4059623"/>
                  </a:lnTo>
                  <a:lnTo>
                    <a:pt x="2560489" y="4056837"/>
                  </a:lnTo>
                  <a:lnTo>
                    <a:pt x="2549783" y="4054052"/>
                  </a:lnTo>
                  <a:lnTo>
                    <a:pt x="2539473" y="4050868"/>
                  </a:lnTo>
                  <a:lnTo>
                    <a:pt x="2529560" y="4046491"/>
                  </a:lnTo>
                  <a:lnTo>
                    <a:pt x="2519647" y="4042114"/>
                  </a:lnTo>
                  <a:lnTo>
                    <a:pt x="2510131" y="4037338"/>
                  </a:lnTo>
                  <a:lnTo>
                    <a:pt x="2501011" y="4032165"/>
                  </a:lnTo>
                  <a:lnTo>
                    <a:pt x="2491891" y="4026196"/>
                  </a:lnTo>
                  <a:lnTo>
                    <a:pt x="2483167" y="4019829"/>
                  </a:lnTo>
                  <a:lnTo>
                    <a:pt x="2474841" y="4013064"/>
                  </a:lnTo>
                  <a:lnTo>
                    <a:pt x="2466514" y="4006299"/>
                  </a:lnTo>
                  <a:lnTo>
                    <a:pt x="2458980" y="3998738"/>
                  </a:lnTo>
                  <a:lnTo>
                    <a:pt x="2451446" y="3991178"/>
                  </a:lnTo>
                  <a:lnTo>
                    <a:pt x="2444308" y="3982821"/>
                  </a:lnTo>
                  <a:lnTo>
                    <a:pt x="2437964" y="3974464"/>
                  </a:lnTo>
                  <a:lnTo>
                    <a:pt x="2431620" y="3965710"/>
                  </a:lnTo>
                  <a:lnTo>
                    <a:pt x="2425672" y="3956557"/>
                  </a:lnTo>
                  <a:lnTo>
                    <a:pt x="2420914" y="3947405"/>
                  </a:lnTo>
                  <a:lnTo>
                    <a:pt x="2415759" y="3937854"/>
                  </a:lnTo>
                  <a:lnTo>
                    <a:pt x="2411397" y="3927906"/>
                  </a:lnTo>
                  <a:lnTo>
                    <a:pt x="2407035" y="3917957"/>
                  </a:lnTo>
                  <a:lnTo>
                    <a:pt x="2403863" y="3907611"/>
                  </a:lnTo>
                  <a:lnTo>
                    <a:pt x="2400691" y="3896866"/>
                  </a:lnTo>
                  <a:lnTo>
                    <a:pt x="2398312" y="3886122"/>
                  </a:lnTo>
                  <a:lnTo>
                    <a:pt x="2396329" y="3874980"/>
                  </a:lnTo>
                  <a:lnTo>
                    <a:pt x="2395140" y="3864236"/>
                  </a:lnTo>
                  <a:lnTo>
                    <a:pt x="2394347" y="3852297"/>
                  </a:lnTo>
                  <a:lnTo>
                    <a:pt x="2393950" y="3841155"/>
                  </a:lnTo>
                  <a:lnTo>
                    <a:pt x="2394347" y="3829615"/>
                  </a:lnTo>
                  <a:lnTo>
                    <a:pt x="2395140" y="3818473"/>
                  </a:lnTo>
                  <a:lnTo>
                    <a:pt x="2396329" y="3806933"/>
                  </a:lnTo>
                  <a:lnTo>
                    <a:pt x="2398312" y="3796188"/>
                  </a:lnTo>
                  <a:lnTo>
                    <a:pt x="2400691" y="3785444"/>
                  </a:lnTo>
                  <a:lnTo>
                    <a:pt x="2403863" y="3775098"/>
                  </a:lnTo>
                  <a:lnTo>
                    <a:pt x="2407035" y="3764751"/>
                  </a:lnTo>
                  <a:lnTo>
                    <a:pt x="2411397" y="3754007"/>
                  </a:lnTo>
                  <a:lnTo>
                    <a:pt x="2415759" y="3744456"/>
                  </a:lnTo>
                  <a:lnTo>
                    <a:pt x="2420914" y="3734906"/>
                  </a:lnTo>
                  <a:lnTo>
                    <a:pt x="2425672" y="3725355"/>
                  </a:lnTo>
                  <a:lnTo>
                    <a:pt x="2431620" y="3716203"/>
                  </a:lnTo>
                  <a:lnTo>
                    <a:pt x="2437964" y="3707448"/>
                  </a:lnTo>
                  <a:lnTo>
                    <a:pt x="2444308" y="3699092"/>
                  </a:lnTo>
                  <a:lnTo>
                    <a:pt x="2451446" y="3691133"/>
                  </a:lnTo>
                  <a:lnTo>
                    <a:pt x="2458980" y="3683174"/>
                  </a:lnTo>
                  <a:lnTo>
                    <a:pt x="2466514" y="3676011"/>
                  </a:lnTo>
                  <a:lnTo>
                    <a:pt x="2474841" y="3669246"/>
                  </a:lnTo>
                  <a:lnTo>
                    <a:pt x="2483167" y="3662481"/>
                  </a:lnTo>
                  <a:lnTo>
                    <a:pt x="2491891" y="3656114"/>
                  </a:lnTo>
                  <a:lnTo>
                    <a:pt x="2501011" y="3650543"/>
                  </a:lnTo>
                  <a:lnTo>
                    <a:pt x="2510131" y="3644972"/>
                  </a:lnTo>
                  <a:lnTo>
                    <a:pt x="2519647" y="3640197"/>
                  </a:lnTo>
                  <a:lnTo>
                    <a:pt x="2529560" y="3635422"/>
                  </a:lnTo>
                  <a:lnTo>
                    <a:pt x="2539473" y="3631840"/>
                  </a:lnTo>
                  <a:lnTo>
                    <a:pt x="2549783" y="3627861"/>
                  </a:lnTo>
                  <a:lnTo>
                    <a:pt x="2560489" y="3625075"/>
                  </a:lnTo>
                  <a:lnTo>
                    <a:pt x="2571195" y="3622688"/>
                  </a:lnTo>
                  <a:lnTo>
                    <a:pt x="2582297" y="3620300"/>
                  </a:lnTo>
                  <a:lnTo>
                    <a:pt x="2593400" y="3619106"/>
                  </a:lnTo>
                  <a:lnTo>
                    <a:pt x="2604503" y="3618310"/>
                  </a:lnTo>
                  <a:lnTo>
                    <a:pt x="2616002" y="3617912"/>
                  </a:lnTo>
                  <a:close/>
                  <a:moveTo>
                    <a:pt x="2187774" y="3414712"/>
                  </a:moveTo>
                  <a:lnTo>
                    <a:pt x="2193738" y="3415107"/>
                  </a:lnTo>
                  <a:lnTo>
                    <a:pt x="2199303" y="3415502"/>
                  </a:lnTo>
                  <a:lnTo>
                    <a:pt x="2204869" y="3415897"/>
                  </a:lnTo>
                  <a:lnTo>
                    <a:pt x="2210833" y="3417081"/>
                  </a:lnTo>
                  <a:lnTo>
                    <a:pt x="2216001" y="3418265"/>
                  </a:lnTo>
                  <a:lnTo>
                    <a:pt x="2221567" y="3419845"/>
                  </a:lnTo>
                  <a:lnTo>
                    <a:pt x="2227133" y="3421819"/>
                  </a:lnTo>
                  <a:lnTo>
                    <a:pt x="2231904" y="3423793"/>
                  </a:lnTo>
                  <a:lnTo>
                    <a:pt x="2237470" y="3425767"/>
                  </a:lnTo>
                  <a:lnTo>
                    <a:pt x="2241843" y="3428530"/>
                  </a:lnTo>
                  <a:lnTo>
                    <a:pt x="2247011" y="3431294"/>
                  </a:lnTo>
                  <a:lnTo>
                    <a:pt x="2251384" y="3434058"/>
                  </a:lnTo>
                  <a:lnTo>
                    <a:pt x="2256155" y="3437611"/>
                  </a:lnTo>
                  <a:lnTo>
                    <a:pt x="2260131" y="3440769"/>
                  </a:lnTo>
                  <a:lnTo>
                    <a:pt x="2264504" y="3443928"/>
                  </a:lnTo>
                  <a:lnTo>
                    <a:pt x="2268480" y="3448271"/>
                  </a:lnTo>
                  <a:lnTo>
                    <a:pt x="2272455" y="3451824"/>
                  </a:lnTo>
                  <a:lnTo>
                    <a:pt x="2275636" y="3456167"/>
                  </a:lnTo>
                  <a:lnTo>
                    <a:pt x="2278816" y="3460115"/>
                  </a:lnTo>
                  <a:lnTo>
                    <a:pt x="2282395" y="3464853"/>
                  </a:lnTo>
                  <a:lnTo>
                    <a:pt x="2285178" y="3469195"/>
                  </a:lnTo>
                  <a:lnTo>
                    <a:pt x="2288358" y="3474328"/>
                  </a:lnTo>
                  <a:lnTo>
                    <a:pt x="2290743" y="3479065"/>
                  </a:lnTo>
                  <a:lnTo>
                    <a:pt x="2292731" y="3484198"/>
                  </a:lnTo>
                  <a:lnTo>
                    <a:pt x="2294719" y="3488936"/>
                  </a:lnTo>
                  <a:lnTo>
                    <a:pt x="2296707" y="3494463"/>
                  </a:lnTo>
                  <a:lnTo>
                    <a:pt x="2298297" y="3499990"/>
                  </a:lnTo>
                  <a:lnTo>
                    <a:pt x="2299490" y="3505123"/>
                  </a:lnTo>
                  <a:lnTo>
                    <a:pt x="2300683" y="3511045"/>
                  </a:lnTo>
                  <a:lnTo>
                    <a:pt x="2301478" y="3516967"/>
                  </a:lnTo>
                  <a:lnTo>
                    <a:pt x="2301875" y="3522494"/>
                  </a:lnTo>
                  <a:lnTo>
                    <a:pt x="2301875" y="3528416"/>
                  </a:lnTo>
                  <a:lnTo>
                    <a:pt x="2301875" y="3534338"/>
                  </a:lnTo>
                  <a:lnTo>
                    <a:pt x="2301478" y="3539866"/>
                  </a:lnTo>
                  <a:lnTo>
                    <a:pt x="2300683" y="3545393"/>
                  </a:lnTo>
                  <a:lnTo>
                    <a:pt x="2299490" y="3550920"/>
                  </a:lnTo>
                  <a:lnTo>
                    <a:pt x="2298297" y="3556447"/>
                  </a:lnTo>
                  <a:lnTo>
                    <a:pt x="2296707" y="3561975"/>
                  </a:lnTo>
                  <a:lnTo>
                    <a:pt x="2294719" y="3567107"/>
                  </a:lnTo>
                  <a:lnTo>
                    <a:pt x="2292731" y="3572634"/>
                  </a:lnTo>
                  <a:lnTo>
                    <a:pt x="2290743" y="3577372"/>
                  </a:lnTo>
                  <a:lnTo>
                    <a:pt x="2288358" y="3582504"/>
                  </a:lnTo>
                  <a:lnTo>
                    <a:pt x="2285178" y="3587242"/>
                  </a:lnTo>
                  <a:lnTo>
                    <a:pt x="2282395" y="3591585"/>
                  </a:lnTo>
                  <a:lnTo>
                    <a:pt x="2278816" y="3596323"/>
                  </a:lnTo>
                  <a:lnTo>
                    <a:pt x="2275636" y="3600271"/>
                  </a:lnTo>
                  <a:lnTo>
                    <a:pt x="2272455" y="3604614"/>
                  </a:lnTo>
                  <a:lnTo>
                    <a:pt x="2268480" y="3608562"/>
                  </a:lnTo>
                  <a:lnTo>
                    <a:pt x="2264504" y="3612115"/>
                  </a:lnTo>
                  <a:lnTo>
                    <a:pt x="2260131" y="3615668"/>
                  </a:lnTo>
                  <a:lnTo>
                    <a:pt x="2256155" y="3619221"/>
                  </a:lnTo>
                  <a:lnTo>
                    <a:pt x="2251384" y="3622380"/>
                  </a:lnTo>
                  <a:lnTo>
                    <a:pt x="2247011" y="3625143"/>
                  </a:lnTo>
                  <a:lnTo>
                    <a:pt x="2241843" y="3627907"/>
                  </a:lnTo>
                  <a:lnTo>
                    <a:pt x="2237470" y="3630276"/>
                  </a:lnTo>
                  <a:lnTo>
                    <a:pt x="2231904" y="3633040"/>
                  </a:lnTo>
                  <a:lnTo>
                    <a:pt x="2227133" y="3634619"/>
                  </a:lnTo>
                  <a:lnTo>
                    <a:pt x="2221567" y="3636593"/>
                  </a:lnTo>
                  <a:lnTo>
                    <a:pt x="2216001" y="3637777"/>
                  </a:lnTo>
                  <a:lnTo>
                    <a:pt x="2210833" y="3639751"/>
                  </a:lnTo>
                  <a:lnTo>
                    <a:pt x="2204869" y="3640541"/>
                  </a:lnTo>
                  <a:lnTo>
                    <a:pt x="2199303" y="3641330"/>
                  </a:lnTo>
                  <a:lnTo>
                    <a:pt x="2193738" y="3641725"/>
                  </a:lnTo>
                  <a:lnTo>
                    <a:pt x="2187774" y="3641725"/>
                  </a:lnTo>
                  <a:lnTo>
                    <a:pt x="2181413" y="3641725"/>
                  </a:lnTo>
                  <a:lnTo>
                    <a:pt x="2175847" y="3641330"/>
                  </a:lnTo>
                  <a:lnTo>
                    <a:pt x="2170281" y="3640541"/>
                  </a:lnTo>
                  <a:lnTo>
                    <a:pt x="2164715" y="3639751"/>
                  </a:lnTo>
                  <a:lnTo>
                    <a:pt x="2159149" y="3637777"/>
                  </a:lnTo>
                  <a:lnTo>
                    <a:pt x="2153583" y="3636593"/>
                  </a:lnTo>
                  <a:lnTo>
                    <a:pt x="2148415" y="3634619"/>
                  </a:lnTo>
                  <a:lnTo>
                    <a:pt x="2143247" y="3633040"/>
                  </a:lnTo>
                  <a:lnTo>
                    <a:pt x="2138476" y="3630276"/>
                  </a:lnTo>
                  <a:lnTo>
                    <a:pt x="2133308" y="3627907"/>
                  </a:lnTo>
                  <a:lnTo>
                    <a:pt x="2128139" y="3625143"/>
                  </a:lnTo>
                  <a:lnTo>
                    <a:pt x="2123766" y="3622380"/>
                  </a:lnTo>
                  <a:lnTo>
                    <a:pt x="2118995" y="3619221"/>
                  </a:lnTo>
                  <a:lnTo>
                    <a:pt x="2115020" y="3615668"/>
                  </a:lnTo>
                  <a:lnTo>
                    <a:pt x="2110646" y="3612115"/>
                  </a:lnTo>
                  <a:lnTo>
                    <a:pt x="2106671" y="3608562"/>
                  </a:lnTo>
                  <a:lnTo>
                    <a:pt x="2103093" y="3604614"/>
                  </a:lnTo>
                  <a:lnTo>
                    <a:pt x="2099515" y="3600271"/>
                  </a:lnTo>
                  <a:lnTo>
                    <a:pt x="2096334" y="3596323"/>
                  </a:lnTo>
                  <a:lnTo>
                    <a:pt x="2092756" y="3591585"/>
                  </a:lnTo>
                  <a:lnTo>
                    <a:pt x="2089973" y="3587242"/>
                  </a:lnTo>
                  <a:lnTo>
                    <a:pt x="2087190" y="3582504"/>
                  </a:lnTo>
                  <a:lnTo>
                    <a:pt x="2084805" y="3577372"/>
                  </a:lnTo>
                  <a:lnTo>
                    <a:pt x="2082419" y="3572634"/>
                  </a:lnTo>
                  <a:lnTo>
                    <a:pt x="2080431" y="3567107"/>
                  </a:lnTo>
                  <a:lnTo>
                    <a:pt x="2078444" y="3561975"/>
                  </a:lnTo>
                  <a:lnTo>
                    <a:pt x="2077251" y="3556447"/>
                  </a:lnTo>
                  <a:lnTo>
                    <a:pt x="2076058" y="3550920"/>
                  </a:lnTo>
                  <a:lnTo>
                    <a:pt x="2074468" y="3545393"/>
                  </a:lnTo>
                  <a:lnTo>
                    <a:pt x="2073673" y="3539866"/>
                  </a:lnTo>
                  <a:lnTo>
                    <a:pt x="2073275" y="3534338"/>
                  </a:lnTo>
                  <a:lnTo>
                    <a:pt x="2073275" y="3528416"/>
                  </a:lnTo>
                  <a:lnTo>
                    <a:pt x="2073275" y="3522494"/>
                  </a:lnTo>
                  <a:lnTo>
                    <a:pt x="2073673" y="3516967"/>
                  </a:lnTo>
                  <a:lnTo>
                    <a:pt x="2074468" y="3511045"/>
                  </a:lnTo>
                  <a:lnTo>
                    <a:pt x="2076058" y="3505123"/>
                  </a:lnTo>
                  <a:lnTo>
                    <a:pt x="2077251" y="3499990"/>
                  </a:lnTo>
                  <a:lnTo>
                    <a:pt x="2078444" y="3494463"/>
                  </a:lnTo>
                  <a:lnTo>
                    <a:pt x="2080431" y="3488936"/>
                  </a:lnTo>
                  <a:lnTo>
                    <a:pt x="2082419" y="3484198"/>
                  </a:lnTo>
                  <a:lnTo>
                    <a:pt x="2084805" y="3479065"/>
                  </a:lnTo>
                  <a:lnTo>
                    <a:pt x="2087190" y="3474328"/>
                  </a:lnTo>
                  <a:lnTo>
                    <a:pt x="2089973" y="3469195"/>
                  </a:lnTo>
                  <a:lnTo>
                    <a:pt x="2092756" y="3464853"/>
                  </a:lnTo>
                  <a:lnTo>
                    <a:pt x="2096334" y="3460115"/>
                  </a:lnTo>
                  <a:lnTo>
                    <a:pt x="2099515" y="3456167"/>
                  </a:lnTo>
                  <a:lnTo>
                    <a:pt x="2103093" y="3451824"/>
                  </a:lnTo>
                  <a:lnTo>
                    <a:pt x="2106671" y="3448271"/>
                  </a:lnTo>
                  <a:lnTo>
                    <a:pt x="2110646" y="3443928"/>
                  </a:lnTo>
                  <a:lnTo>
                    <a:pt x="2115020" y="3440769"/>
                  </a:lnTo>
                  <a:lnTo>
                    <a:pt x="2118995" y="3437611"/>
                  </a:lnTo>
                  <a:lnTo>
                    <a:pt x="2123766" y="3434058"/>
                  </a:lnTo>
                  <a:lnTo>
                    <a:pt x="2128139" y="3431294"/>
                  </a:lnTo>
                  <a:lnTo>
                    <a:pt x="2133308" y="3428530"/>
                  </a:lnTo>
                  <a:lnTo>
                    <a:pt x="2138476" y="3425767"/>
                  </a:lnTo>
                  <a:lnTo>
                    <a:pt x="2143247" y="3423793"/>
                  </a:lnTo>
                  <a:lnTo>
                    <a:pt x="2148415" y="3421819"/>
                  </a:lnTo>
                  <a:lnTo>
                    <a:pt x="2153583" y="3419845"/>
                  </a:lnTo>
                  <a:lnTo>
                    <a:pt x="2159149" y="3418265"/>
                  </a:lnTo>
                  <a:lnTo>
                    <a:pt x="2164715" y="3417081"/>
                  </a:lnTo>
                  <a:lnTo>
                    <a:pt x="2170281" y="3415897"/>
                  </a:lnTo>
                  <a:lnTo>
                    <a:pt x="2175847" y="3415502"/>
                  </a:lnTo>
                  <a:lnTo>
                    <a:pt x="2181413" y="3415107"/>
                  </a:lnTo>
                  <a:lnTo>
                    <a:pt x="2187774" y="3414712"/>
                  </a:lnTo>
                  <a:close/>
                  <a:moveTo>
                    <a:pt x="2877146" y="3217862"/>
                  </a:moveTo>
                  <a:lnTo>
                    <a:pt x="2885867" y="3218259"/>
                  </a:lnTo>
                  <a:lnTo>
                    <a:pt x="2894191" y="3219051"/>
                  </a:lnTo>
                  <a:lnTo>
                    <a:pt x="2902515" y="3219844"/>
                  </a:lnTo>
                  <a:lnTo>
                    <a:pt x="2910840" y="3221430"/>
                  </a:lnTo>
                  <a:lnTo>
                    <a:pt x="2918768" y="3223412"/>
                  </a:lnTo>
                  <a:lnTo>
                    <a:pt x="2926696" y="3225394"/>
                  </a:lnTo>
                  <a:lnTo>
                    <a:pt x="2934624" y="3228169"/>
                  </a:lnTo>
                  <a:lnTo>
                    <a:pt x="2942156" y="3230943"/>
                  </a:lnTo>
                  <a:lnTo>
                    <a:pt x="2949291" y="3234511"/>
                  </a:lnTo>
                  <a:lnTo>
                    <a:pt x="2956426" y="3238079"/>
                  </a:lnTo>
                  <a:lnTo>
                    <a:pt x="2963561" y="3242043"/>
                  </a:lnTo>
                  <a:lnTo>
                    <a:pt x="2970300" y="3246403"/>
                  </a:lnTo>
                  <a:lnTo>
                    <a:pt x="2976643" y="3251160"/>
                  </a:lnTo>
                  <a:lnTo>
                    <a:pt x="2982985" y="3255917"/>
                  </a:lnTo>
                  <a:lnTo>
                    <a:pt x="2988931" y="3261070"/>
                  </a:lnTo>
                  <a:lnTo>
                    <a:pt x="2994481" y="3266620"/>
                  </a:lnTo>
                  <a:lnTo>
                    <a:pt x="3000030" y="3272169"/>
                  </a:lnTo>
                  <a:lnTo>
                    <a:pt x="3005580" y="3278512"/>
                  </a:lnTo>
                  <a:lnTo>
                    <a:pt x="3010337" y="3284458"/>
                  </a:lnTo>
                  <a:lnTo>
                    <a:pt x="3015093" y="3291196"/>
                  </a:lnTo>
                  <a:lnTo>
                    <a:pt x="3019057" y="3297935"/>
                  </a:lnTo>
                  <a:lnTo>
                    <a:pt x="3023418" y="3305070"/>
                  </a:lnTo>
                  <a:lnTo>
                    <a:pt x="3026986" y="3312206"/>
                  </a:lnTo>
                  <a:lnTo>
                    <a:pt x="3030553" y="3319341"/>
                  </a:lnTo>
                  <a:lnTo>
                    <a:pt x="3033328" y="3326873"/>
                  </a:lnTo>
                  <a:lnTo>
                    <a:pt x="3035706" y="3334404"/>
                  </a:lnTo>
                  <a:lnTo>
                    <a:pt x="3038085" y="3342332"/>
                  </a:lnTo>
                  <a:lnTo>
                    <a:pt x="3040067" y="3350657"/>
                  </a:lnTo>
                  <a:lnTo>
                    <a:pt x="3041652" y="3358585"/>
                  </a:lnTo>
                  <a:lnTo>
                    <a:pt x="3042445" y="3366909"/>
                  </a:lnTo>
                  <a:lnTo>
                    <a:pt x="3043238" y="3375630"/>
                  </a:lnTo>
                  <a:lnTo>
                    <a:pt x="3043238" y="3383954"/>
                  </a:lnTo>
                  <a:lnTo>
                    <a:pt x="3043238" y="3392675"/>
                  </a:lnTo>
                  <a:lnTo>
                    <a:pt x="3042445" y="3401000"/>
                  </a:lnTo>
                  <a:lnTo>
                    <a:pt x="3041652" y="3408928"/>
                  </a:lnTo>
                  <a:lnTo>
                    <a:pt x="3040067" y="3417252"/>
                  </a:lnTo>
                  <a:lnTo>
                    <a:pt x="3038085" y="3425180"/>
                  </a:lnTo>
                  <a:lnTo>
                    <a:pt x="3035706" y="3433108"/>
                  </a:lnTo>
                  <a:lnTo>
                    <a:pt x="3033328" y="3441036"/>
                  </a:lnTo>
                  <a:lnTo>
                    <a:pt x="3030553" y="3448568"/>
                  </a:lnTo>
                  <a:lnTo>
                    <a:pt x="3026986" y="3456100"/>
                  </a:lnTo>
                  <a:lnTo>
                    <a:pt x="3023418" y="3463235"/>
                  </a:lnTo>
                  <a:lnTo>
                    <a:pt x="3019057" y="3469974"/>
                  </a:lnTo>
                  <a:lnTo>
                    <a:pt x="3015093" y="3476712"/>
                  </a:lnTo>
                  <a:lnTo>
                    <a:pt x="3010337" y="3483451"/>
                  </a:lnTo>
                  <a:lnTo>
                    <a:pt x="3005580" y="3489794"/>
                  </a:lnTo>
                  <a:lnTo>
                    <a:pt x="3000030" y="3495343"/>
                  </a:lnTo>
                  <a:lnTo>
                    <a:pt x="2994481" y="3501289"/>
                  </a:lnTo>
                  <a:lnTo>
                    <a:pt x="2988931" y="3506442"/>
                  </a:lnTo>
                  <a:lnTo>
                    <a:pt x="2982985" y="3511992"/>
                  </a:lnTo>
                  <a:lnTo>
                    <a:pt x="2976643" y="3517145"/>
                  </a:lnTo>
                  <a:lnTo>
                    <a:pt x="2970300" y="3521506"/>
                  </a:lnTo>
                  <a:lnTo>
                    <a:pt x="2963561" y="3525866"/>
                  </a:lnTo>
                  <a:lnTo>
                    <a:pt x="2956426" y="3529830"/>
                  </a:lnTo>
                  <a:lnTo>
                    <a:pt x="2949291" y="3533794"/>
                  </a:lnTo>
                  <a:lnTo>
                    <a:pt x="2942156" y="3536965"/>
                  </a:lnTo>
                  <a:lnTo>
                    <a:pt x="2934624" y="3539740"/>
                  </a:lnTo>
                  <a:lnTo>
                    <a:pt x="2926696" y="3542515"/>
                  </a:lnTo>
                  <a:lnTo>
                    <a:pt x="2918768" y="3544893"/>
                  </a:lnTo>
                  <a:lnTo>
                    <a:pt x="2910840" y="3546479"/>
                  </a:lnTo>
                  <a:lnTo>
                    <a:pt x="2902515" y="3548065"/>
                  </a:lnTo>
                  <a:lnTo>
                    <a:pt x="2894191" y="3548857"/>
                  </a:lnTo>
                  <a:lnTo>
                    <a:pt x="2885867" y="3549650"/>
                  </a:lnTo>
                  <a:lnTo>
                    <a:pt x="2877146" y="3549650"/>
                  </a:lnTo>
                  <a:lnTo>
                    <a:pt x="2868821" y="3549650"/>
                  </a:lnTo>
                  <a:lnTo>
                    <a:pt x="2860101" y="3548857"/>
                  </a:lnTo>
                  <a:lnTo>
                    <a:pt x="2851776" y="3548065"/>
                  </a:lnTo>
                  <a:lnTo>
                    <a:pt x="2843848" y="3546479"/>
                  </a:lnTo>
                  <a:lnTo>
                    <a:pt x="2835524" y="3544893"/>
                  </a:lnTo>
                  <a:lnTo>
                    <a:pt x="2827992" y="3542515"/>
                  </a:lnTo>
                  <a:lnTo>
                    <a:pt x="2820460" y="3539740"/>
                  </a:lnTo>
                  <a:lnTo>
                    <a:pt x="2812929" y="3536965"/>
                  </a:lnTo>
                  <a:lnTo>
                    <a:pt x="2805397" y="3533794"/>
                  </a:lnTo>
                  <a:lnTo>
                    <a:pt x="2798262" y="3529830"/>
                  </a:lnTo>
                  <a:lnTo>
                    <a:pt x="2791127" y="3525866"/>
                  </a:lnTo>
                  <a:lnTo>
                    <a:pt x="2784784" y="3521506"/>
                  </a:lnTo>
                  <a:lnTo>
                    <a:pt x="2778045" y="3517145"/>
                  </a:lnTo>
                  <a:lnTo>
                    <a:pt x="2771703" y="3511992"/>
                  </a:lnTo>
                  <a:lnTo>
                    <a:pt x="2766153" y="3506442"/>
                  </a:lnTo>
                  <a:lnTo>
                    <a:pt x="2760207" y="3501289"/>
                  </a:lnTo>
                  <a:lnTo>
                    <a:pt x="2754261" y="3495343"/>
                  </a:lnTo>
                  <a:lnTo>
                    <a:pt x="2749505" y="3489794"/>
                  </a:lnTo>
                  <a:lnTo>
                    <a:pt x="2744351" y="3483451"/>
                  </a:lnTo>
                  <a:lnTo>
                    <a:pt x="2739991" y="3476712"/>
                  </a:lnTo>
                  <a:lnTo>
                    <a:pt x="2735234" y="3469974"/>
                  </a:lnTo>
                  <a:lnTo>
                    <a:pt x="2731666" y="3463235"/>
                  </a:lnTo>
                  <a:lnTo>
                    <a:pt x="2727702" y="3456100"/>
                  </a:lnTo>
                  <a:lnTo>
                    <a:pt x="2724531" y="3448568"/>
                  </a:lnTo>
                  <a:lnTo>
                    <a:pt x="2721756" y="3441036"/>
                  </a:lnTo>
                  <a:lnTo>
                    <a:pt x="2718982" y="3433108"/>
                  </a:lnTo>
                  <a:lnTo>
                    <a:pt x="2716603" y="3425180"/>
                  </a:lnTo>
                  <a:lnTo>
                    <a:pt x="2715018" y="3417252"/>
                  </a:lnTo>
                  <a:lnTo>
                    <a:pt x="2713432" y="3408928"/>
                  </a:lnTo>
                  <a:lnTo>
                    <a:pt x="2712639" y="3401000"/>
                  </a:lnTo>
                  <a:lnTo>
                    <a:pt x="2711450" y="3392675"/>
                  </a:lnTo>
                  <a:lnTo>
                    <a:pt x="2711450" y="3383954"/>
                  </a:lnTo>
                  <a:lnTo>
                    <a:pt x="2711450" y="3375630"/>
                  </a:lnTo>
                  <a:lnTo>
                    <a:pt x="2712639" y="3366909"/>
                  </a:lnTo>
                  <a:lnTo>
                    <a:pt x="2713432" y="3358585"/>
                  </a:lnTo>
                  <a:lnTo>
                    <a:pt x="2715018" y="3350657"/>
                  </a:lnTo>
                  <a:lnTo>
                    <a:pt x="2716603" y="3342332"/>
                  </a:lnTo>
                  <a:lnTo>
                    <a:pt x="2718982" y="3334404"/>
                  </a:lnTo>
                  <a:lnTo>
                    <a:pt x="2721756" y="3326873"/>
                  </a:lnTo>
                  <a:lnTo>
                    <a:pt x="2724531" y="3319341"/>
                  </a:lnTo>
                  <a:lnTo>
                    <a:pt x="2727702" y="3312206"/>
                  </a:lnTo>
                  <a:lnTo>
                    <a:pt x="2731666" y="3305070"/>
                  </a:lnTo>
                  <a:lnTo>
                    <a:pt x="2735234" y="3297935"/>
                  </a:lnTo>
                  <a:lnTo>
                    <a:pt x="2739991" y="3291196"/>
                  </a:lnTo>
                  <a:lnTo>
                    <a:pt x="2744351" y="3284458"/>
                  </a:lnTo>
                  <a:lnTo>
                    <a:pt x="2749505" y="3278512"/>
                  </a:lnTo>
                  <a:lnTo>
                    <a:pt x="2754261" y="3272169"/>
                  </a:lnTo>
                  <a:lnTo>
                    <a:pt x="2760207" y="3266620"/>
                  </a:lnTo>
                  <a:lnTo>
                    <a:pt x="2766153" y="3261070"/>
                  </a:lnTo>
                  <a:lnTo>
                    <a:pt x="2771703" y="3255917"/>
                  </a:lnTo>
                  <a:lnTo>
                    <a:pt x="2778045" y="3251160"/>
                  </a:lnTo>
                  <a:lnTo>
                    <a:pt x="2784784" y="3246403"/>
                  </a:lnTo>
                  <a:lnTo>
                    <a:pt x="2791127" y="3242043"/>
                  </a:lnTo>
                  <a:lnTo>
                    <a:pt x="2798262" y="3238079"/>
                  </a:lnTo>
                  <a:lnTo>
                    <a:pt x="2805397" y="3234511"/>
                  </a:lnTo>
                  <a:lnTo>
                    <a:pt x="2812929" y="3230943"/>
                  </a:lnTo>
                  <a:lnTo>
                    <a:pt x="2820460" y="3228169"/>
                  </a:lnTo>
                  <a:lnTo>
                    <a:pt x="2827992" y="3225394"/>
                  </a:lnTo>
                  <a:lnTo>
                    <a:pt x="2835524" y="3223412"/>
                  </a:lnTo>
                  <a:lnTo>
                    <a:pt x="2843848" y="3221430"/>
                  </a:lnTo>
                  <a:lnTo>
                    <a:pt x="2851776" y="3219844"/>
                  </a:lnTo>
                  <a:lnTo>
                    <a:pt x="2860101" y="3219051"/>
                  </a:lnTo>
                  <a:lnTo>
                    <a:pt x="2868821" y="3218259"/>
                  </a:lnTo>
                  <a:lnTo>
                    <a:pt x="2877146" y="3217862"/>
                  </a:lnTo>
                  <a:close/>
                  <a:moveTo>
                    <a:pt x="1341242" y="3000374"/>
                  </a:moveTo>
                  <a:lnTo>
                    <a:pt x="410762" y="4429560"/>
                  </a:lnTo>
                  <a:lnTo>
                    <a:pt x="409572" y="4434325"/>
                  </a:lnTo>
                  <a:lnTo>
                    <a:pt x="406794" y="4447826"/>
                  </a:lnTo>
                  <a:lnTo>
                    <a:pt x="404414" y="4458151"/>
                  </a:lnTo>
                  <a:lnTo>
                    <a:pt x="402430" y="4469667"/>
                  </a:lnTo>
                  <a:lnTo>
                    <a:pt x="400446" y="4483169"/>
                  </a:lnTo>
                  <a:lnTo>
                    <a:pt x="398859" y="4498259"/>
                  </a:lnTo>
                  <a:lnTo>
                    <a:pt x="396875" y="4514937"/>
                  </a:lnTo>
                  <a:lnTo>
                    <a:pt x="395287" y="4533204"/>
                  </a:lnTo>
                  <a:lnTo>
                    <a:pt x="394097" y="4552265"/>
                  </a:lnTo>
                  <a:lnTo>
                    <a:pt x="393700" y="4572915"/>
                  </a:lnTo>
                  <a:lnTo>
                    <a:pt x="394097" y="4594359"/>
                  </a:lnTo>
                  <a:lnTo>
                    <a:pt x="394891" y="4616597"/>
                  </a:lnTo>
                  <a:lnTo>
                    <a:pt x="397271" y="4640026"/>
                  </a:lnTo>
                  <a:lnTo>
                    <a:pt x="400049" y="4664249"/>
                  </a:lnTo>
                  <a:lnTo>
                    <a:pt x="401636" y="4676162"/>
                  </a:lnTo>
                  <a:lnTo>
                    <a:pt x="403620" y="4688870"/>
                  </a:lnTo>
                  <a:lnTo>
                    <a:pt x="406398" y="4701180"/>
                  </a:lnTo>
                  <a:lnTo>
                    <a:pt x="409175" y="4713490"/>
                  </a:lnTo>
                  <a:lnTo>
                    <a:pt x="412350" y="4726198"/>
                  </a:lnTo>
                  <a:lnTo>
                    <a:pt x="415921" y="4738905"/>
                  </a:lnTo>
                  <a:lnTo>
                    <a:pt x="419492" y="4752010"/>
                  </a:lnTo>
                  <a:lnTo>
                    <a:pt x="423857" y="4764320"/>
                  </a:lnTo>
                  <a:lnTo>
                    <a:pt x="428221" y="4777425"/>
                  </a:lnTo>
                  <a:lnTo>
                    <a:pt x="433380" y="4790132"/>
                  </a:lnTo>
                  <a:lnTo>
                    <a:pt x="438538" y="4802839"/>
                  </a:lnTo>
                  <a:lnTo>
                    <a:pt x="444887" y="4815944"/>
                  </a:lnTo>
                  <a:lnTo>
                    <a:pt x="451235" y="4828254"/>
                  </a:lnTo>
                  <a:lnTo>
                    <a:pt x="457584" y="4841359"/>
                  </a:lnTo>
                  <a:lnTo>
                    <a:pt x="464726" y="4853669"/>
                  </a:lnTo>
                  <a:lnTo>
                    <a:pt x="472662" y="4866773"/>
                  </a:lnTo>
                  <a:lnTo>
                    <a:pt x="480995" y="4879084"/>
                  </a:lnTo>
                  <a:lnTo>
                    <a:pt x="489724" y="4891394"/>
                  </a:lnTo>
                  <a:lnTo>
                    <a:pt x="498850" y="4903704"/>
                  </a:lnTo>
                  <a:lnTo>
                    <a:pt x="508770" y="4915618"/>
                  </a:lnTo>
                  <a:lnTo>
                    <a:pt x="519087" y="4927531"/>
                  </a:lnTo>
                  <a:lnTo>
                    <a:pt x="530197" y="4939444"/>
                  </a:lnTo>
                  <a:lnTo>
                    <a:pt x="541704" y="4950960"/>
                  </a:lnTo>
                  <a:lnTo>
                    <a:pt x="553608" y="4962476"/>
                  </a:lnTo>
                  <a:lnTo>
                    <a:pt x="566702" y="4973992"/>
                  </a:lnTo>
                  <a:lnTo>
                    <a:pt x="579796" y="4984714"/>
                  </a:lnTo>
                  <a:lnTo>
                    <a:pt x="594081" y="4995436"/>
                  </a:lnTo>
                  <a:lnTo>
                    <a:pt x="609159" y="5005761"/>
                  </a:lnTo>
                  <a:lnTo>
                    <a:pt x="624237" y="5016085"/>
                  </a:lnTo>
                  <a:lnTo>
                    <a:pt x="640109" y="5026410"/>
                  </a:lnTo>
                  <a:lnTo>
                    <a:pt x="657171" y="5035941"/>
                  </a:lnTo>
                  <a:lnTo>
                    <a:pt x="674630" y="5045074"/>
                  </a:lnTo>
                  <a:lnTo>
                    <a:pt x="3954917" y="5045074"/>
                  </a:lnTo>
                  <a:lnTo>
                    <a:pt x="3972376" y="5035941"/>
                  </a:lnTo>
                  <a:lnTo>
                    <a:pt x="3989041" y="5026410"/>
                  </a:lnTo>
                  <a:lnTo>
                    <a:pt x="4005310" y="5016085"/>
                  </a:lnTo>
                  <a:lnTo>
                    <a:pt x="4020785" y="5005761"/>
                  </a:lnTo>
                  <a:lnTo>
                    <a:pt x="4035069" y="4995436"/>
                  </a:lnTo>
                  <a:lnTo>
                    <a:pt x="4049354" y="4984714"/>
                  </a:lnTo>
                  <a:lnTo>
                    <a:pt x="4062448" y="4973992"/>
                  </a:lnTo>
                  <a:lnTo>
                    <a:pt x="4075543" y="4962476"/>
                  </a:lnTo>
                  <a:lnTo>
                    <a:pt x="4087446" y="4950960"/>
                  </a:lnTo>
                  <a:lnTo>
                    <a:pt x="4098953" y="4939444"/>
                  </a:lnTo>
                  <a:lnTo>
                    <a:pt x="4110063" y="4927531"/>
                  </a:lnTo>
                  <a:lnTo>
                    <a:pt x="4120777" y="4915618"/>
                  </a:lnTo>
                  <a:lnTo>
                    <a:pt x="4130300" y="4903704"/>
                  </a:lnTo>
                  <a:lnTo>
                    <a:pt x="4139823" y="4891394"/>
                  </a:lnTo>
                  <a:lnTo>
                    <a:pt x="4148552" y="4879084"/>
                  </a:lnTo>
                  <a:lnTo>
                    <a:pt x="4156488" y="4866773"/>
                  </a:lnTo>
                  <a:lnTo>
                    <a:pt x="4164424" y="4853669"/>
                  </a:lnTo>
                  <a:lnTo>
                    <a:pt x="4171566" y="4841359"/>
                  </a:lnTo>
                  <a:lnTo>
                    <a:pt x="4178312" y="4828254"/>
                  </a:lnTo>
                  <a:lnTo>
                    <a:pt x="4184661" y="4815944"/>
                  </a:lnTo>
                  <a:lnTo>
                    <a:pt x="4190613" y="4802839"/>
                  </a:lnTo>
                  <a:lnTo>
                    <a:pt x="4195771" y="4790132"/>
                  </a:lnTo>
                  <a:lnTo>
                    <a:pt x="4200929" y="4777425"/>
                  </a:lnTo>
                  <a:lnTo>
                    <a:pt x="4205294" y="4764320"/>
                  </a:lnTo>
                  <a:lnTo>
                    <a:pt x="4209659" y="4752010"/>
                  </a:lnTo>
                  <a:lnTo>
                    <a:pt x="4213627" y="4738905"/>
                  </a:lnTo>
                  <a:lnTo>
                    <a:pt x="4217197" y="4726198"/>
                  </a:lnTo>
                  <a:lnTo>
                    <a:pt x="4219975" y="4713490"/>
                  </a:lnTo>
                  <a:lnTo>
                    <a:pt x="4222753" y="4701180"/>
                  </a:lnTo>
                  <a:lnTo>
                    <a:pt x="4225530" y="4688870"/>
                  </a:lnTo>
                  <a:lnTo>
                    <a:pt x="4227514" y="4676162"/>
                  </a:lnTo>
                  <a:lnTo>
                    <a:pt x="4229498" y="4664249"/>
                  </a:lnTo>
                  <a:lnTo>
                    <a:pt x="4232673" y="4640026"/>
                  </a:lnTo>
                  <a:lnTo>
                    <a:pt x="4234259" y="4616597"/>
                  </a:lnTo>
                  <a:lnTo>
                    <a:pt x="4235450" y="4594359"/>
                  </a:lnTo>
                  <a:lnTo>
                    <a:pt x="4235450" y="4572915"/>
                  </a:lnTo>
                  <a:lnTo>
                    <a:pt x="4235053" y="4552265"/>
                  </a:lnTo>
                  <a:lnTo>
                    <a:pt x="4234259" y="4533204"/>
                  </a:lnTo>
                  <a:lnTo>
                    <a:pt x="4232673" y="4514937"/>
                  </a:lnTo>
                  <a:lnTo>
                    <a:pt x="4230689" y="4498259"/>
                  </a:lnTo>
                  <a:lnTo>
                    <a:pt x="4228705" y="4483169"/>
                  </a:lnTo>
                  <a:lnTo>
                    <a:pt x="4226721" y="4469667"/>
                  </a:lnTo>
                  <a:lnTo>
                    <a:pt x="4224737" y="4458151"/>
                  </a:lnTo>
                  <a:lnTo>
                    <a:pt x="4222356" y="4447826"/>
                  </a:lnTo>
                  <a:lnTo>
                    <a:pt x="4219578" y="4434325"/>
                  </a:lnTo>
                  <a:lnTo>
                    <a:pt x="4218388" y="4429560"/>
                  </a:lnTo>
                  <a:lnTo>
                    <a:pt x="3282826" y="3000490"/>
                  </a:lnTo>
                  <a:lnTo>
                    <a:pt x="3282951" y="3001367"/>
                  </a:lnTo>
                  <a:lnTo>
                    <a:pt x="3282554" y="3003754"/>
                  </a:lnTo>
                  <a:lnTo>
                    <a:pt x="3281761" y="3006140"/>
                  </a:lnTo>
                  <a:lnTo>
                    <a:pt x="3280173" y="3008526"/>
                  </a:lnTo>
                  <a:lnTo>
                    <a:pt x="3278189" y="3010913"/>
                  </a:lnTo>
                  <a:lnTo>
                    <a:pt x="3275015" y="3013299"/>
                  </a:lnTo>
                  <a:lnTo>
                    <a:pt x="3271841" y="3015685"/>
                  </a:lnTo>
                  <a:lnTo>
                    <a:pt x="3267476" y="3017674"/>
                  </a:lnTo>
                  <a:lnTo>
                    <a:pt x="3263111" y="3020458"/>
                  </a:lnTo>
                  <a:lnTo>
                    <a:pt x="3252398" y="3024832"/>
                  </a:lnTo>
                  <a:lnTo>
                    <a:pt x="3239304" y="3029605"/>
                  </a:lnTo>
                  <a:lnTo>
                    <a:pt x="3223829" y="3033582"/>
                  </a:lnTo>
                  <a:lnTo>
                    <a:pt x="3206370" y="3037957"/>
                  </a:lnTo>
                  <a:lnTo>
                    <a:pt x="3186927" y="3041934"/>
                  </a:lnTo>
                  <a:lnTo>
                    <a:pt x="3165897" y="3046309"/>
                  </a:lnTo>
                  <a:lnTo>
                    <a:pt x="3142486" y="3050286"/>
                  </a:lnTo>
                  <a:lnTo>
                    <a:pt x="3117091" y="3054263"/>
                  </a:lnTo>
                  <a:lnTo>
                    <a:pt x="3090109" y="3057843"/>
                  </a:lnTo>
                  <a:lnTo>
                    <a:pt x="3061143" y="3061024"/>
                  </a:lnTo>
                  <a:lnTo>
                    <a:pt x="3030987" y="3065001"/>
                  </a:lnTo>
                  <a:lnTo>
                    <a:pt x="2998847" y="3068183"/>
                  </a:lnTo>
                  <a:lnTo>
                    <a:pt x="2964722" y="3070967"/>
                  </a:lnTo>
                  <a:lnTo>
                    <a:pt x="2929804" y="3074149"/>
                  </a:lnTo>
                  <a:lnTo>
                    <a:pt x="2892903" y="3076933"/>
                  </a:lnTo>
                  <a:lnTo>
                    <a:pt x="2855207" y="3079319"/>
                  </a:lnTo>
                  <a:lnTo>
                    <a:pt x="2815528" y="3082103"/>
                  </a:lnTo>
                  <a:lnTo>
                    <a:pt x="2775055" y="3084489"/>
                  </a:lnTo>
                  <a:lnTo>
                    <a:pt x="2690141" y="3088069"/>
                  </a:lnTo>
                  <a:lnTo>
                    <a:pt x="2600862" y="3091648"/>
                  </a:lnTo>
                  <a:lnTo>
                    <a:pt x="2507615" y="3093637"/>
                  </a:lnTo>
                  <a:lnTo>
                    <a:pt x="2411195" y="3095227"/>
                  </a:lnTo>
                  <a:lnTo>
                    <a:pt x="2312393" y="3095625"/>
                  </a:lnTo>
                  <a:lnTo>
                    <a:pt x="2213195" y="3095227"/>
                  </a:lnTo>
                  <a:lnTo>
                    <a:pt x="2116774" y="3093637"/>
                  </a:lnTo>
                  <a:lnTo>
                    <a:pt x="2023924" y="3091648"/>
                  </a:lnTo>
                  <a:lnTo>
                    <a:pt x="1934645" y="3088069"/>
                  </a:lnTo>
                  <a:lnTo>
                    <a:pt x="1849731" y="3084489"/>
                  </a:lnTo>
                  <a:lnTo>
                    <a:pt x="1808862" y="3082103"/>
                  </a:lnTo>
                  <a:lnTo>
                    <a:pt x="1769579" y="3079319"/>
                  </a:lnTo>
                  <a:lnTo>
                    <a:pt x="1731884" y="3076933"/>
                  </a:lnTo>
                  <a:lnTo>
                    <a:pt x="1694982" y="3074149"/>
                  </a:lnTo>
                  <a:lnTo>
                    <a:pt x="1659667" y="3070967"/>
                  </a:lnTo>
                  <a:lnTo>
                    <a:pt x="1626336" y="3068183"/>
                  </a:lnTo>
                  <a:lnTo>
                    <a:pt x="1593799" y="3065001"/>
                  </a:lnTo>
                  <a:lnTo>
                    <a:pt x="1563643" y="3061024"/>
                  </a:lnTo>
                  <a:lnTo>
                    <a:pt x="1534677" y="3057843"/>
                  </a:lnTo>
                  <a:lnTo>
                    <a:pt x="1507298" y="3054263"/>
                  </a:lnTo>
                  <a:lnTo>
                    <a:pt x="1482300" y="3050286"/>
                  </a:lnTo>
                  <a:lnTo>
                    <a:pt x="1458889" y="3046309"/>
                  </a:lnTo>
                  <a:lnTo>
                    <a:pt x="1437462" y="3041934"/>
                  </a:lnTo>
                  <a:lnTo>
                    <a:pt x="1418019" y="3037957"/>
                  </a:lnTo>
                  <a:lnTo>
                    <a:pt x="1400561" y="3033582"/>
                  </a:lnTo>
                  <a:lnTo>
                    <a:pt x="1385086" y="3029605"/>
                  </a:lnTo>
                  <a:lnTo>
                    <a:pt x="1372388" y="3024832"/>
                  </a:lnTo>
                  <a:lnTo>
                    <a:pt x="1361675" y="3020458"/>
                  </a:lnTo>
                  <a:lnTo>
                    <a:pt x="1356913" y="3017674"/>
                  </a:lnTo>
                  <a:lnTo>
                    <a:pt x="1352945" y="3015685"/>
                  </a:lnTo>
                  <a:lnTo>
                    <a:pt x="1349374" y="3013299"/>
                  </a:lnTo>
                  <a:lnTo>
                    <a:pt x="1346597" y="3010913"/>
                  </a:lnTo>
                  <a:lnTo>
                    <a:pt x="1344613" y="3008526"/>
                  </a:lnTo>
                  <a:lnTo>
                    <a:pt x="1343025" y="3006140"/>
                  </a:lnTo>
                  <a:lnTo>
                    <a:pt x="1341835" y="3003754"/>
                  </a:lnTo>
                  <a:lnTo>
                    <a:pt x="1341438" y="3001367"/>
                  </a:lnTo>
                  <a:lnTo>
                    <a:pt x="1341580" y="3000374"/>
                  </a:lnTo>
                  <a:lnTo>
                    <a:pt x="1341242" y="3000374"/>
                  </a:lnTo>
                  <a:close/>
                  <a:moveTo>
                    <a:pt x="1717823" y="0"/>
                  </a:moveTo>
                  <a:lnTo>
                    <a:pt x="2909343" y="0"/>
                  </a:lnTo>
                  <a:lnTo>
                    <a:pt x="2919266" y="3571"/>
                  </a:lnTo>
                  <a:lnTo>
                    <a:pt x="2927601" y="6745"/>
                  </a:lnTo>
                  <a:lnTo>
                    <a:pt x="2935937" y="11110"/>
                  </a:lnTo>
                  <a:lnTo>
                    <a:pt x="2946653" y="15872"/>
                  </a:lnTo>
                  <a:lnTo>
                    <a:pt x="2959354" y="22618"/>
                  </a:lnTo>
                  <a:lnTo>
                    <a:pt x="2972849" y="30951"/>
                  </a:lnTo>
                  <a:lnTo>
                    <a:pt x="2987931" y="40871"/>
                  </a:lnTo>
                  <a:lnTo>
                    <a:pt x="2995870" y="46427"/>
                  </a:lnTo>
                  <a:lnTo>
                    <a:pt x="3003808" y="52776"/>
                  </a:lnTo>
                  <a:lnTo>
                    <a:pt x="3011349" y="58728"/>
                  </a:lnTo>
                  <a:lnTo>
                    <a:pt x="3019684" y="65474"/>
                  </a:lnTo>
                  <a:lnTo>
                    <a:pt x="3027623" y="72616"/>
                  </a:lnTo>
                  <a:lnTo>
                    <a:pt x="3035957" y="80553"/>
                  </a:lnTo>
                  <a:lnTo>
                    <a:pt x="3043896" y="88489"/>
                  </a:lnTo>
                  <a:lnTo>
                    <a:pt x="3051834" y="97219"/>
                  </a:lnTo>
                  <a:lnTo>
                    <a:pt x="3059375" y="105949"/>
                  </a:lnTo>
                  <a:lnTo>
                    <a:pt x="3066917" y="115472"/>
                  </a:lnTo>
                  <a:lnTo>
                    <a:pt x="3074458" y="125393"/>
                  </a:lnTo>
                  <a:lnTo>
                    <a:pt x="3080808" y="135313"/>
                  </a:lnTo>
                  <a:lnTo>
                    <a:pt x="3087556" y="146027"/>
                  </a:lnTo>
                  <a:lnTo>
                    <a:pt x="3093509" y="157536"/>
                  </a:lnTo>
                  <a:lnTo>
                    <a:pt x="3099066" y="169439"/>
                  </a:lnTo>
                  <a:lnTo>
                    <a:pt x="3104226" y="181344"/>
                  </a:lnTo>
                  <a:lnTo>
                    <a:pt x="3108592" y="194439"/>
                  </a:lnTo>
                  <a:lnTo>
                    <a:pt x="3112958" y="207534"/>
                  </a:lnTo>
                  <a:lnTo>
                    <a:pt x="3115339" y="217058"/>
                  </a:lnTo>
                  <a:lnTo>
                    <a:pt x="3117324" y="226581"/>
                  </a:lnTo>
                  <a:lnTo>
                    <a:pt x="3119309" y="236502"/>
                  </a:lnTo>
                  <a:lnTo>
                    <a:pt x="3120499" y="246025"/>
                  </a:lnTo>
                  <a:lnTo>
                    <a:pt x="3121690" y="256342"/>
                  </a:lnTo>
                  <a:lnTo>
                    <a:pt x="3122087" y="266263"/>
                  </a:lnTo>
                  <a:lnTo>
                    <a:pt x="3122484" y="276184"/>
                  </a:lnTo>
                  <a:lnTo>
                    <a:pt x="3122484" y="286103"/>
                  </a:lnTo>
                  <a:lnTo>
                    <a:pt x="3121690" y="296024"/>
                  </a:lnTo>
                  <a:lnTo>
                    <a:pt x="3121293" y="306341"/>
                  </a:lnTo>
                  <a:lnTo>
                    <a:pt x="3120102" y="316659"/>
                  </a:lnTo>
                  <a:lnTo>
                    <a:pt x="3118515" y="326976"/>
                  </a:lnTo>
                  <a:lnTo>
                    <a:pt x="3116530" y="337690"/>
                  </a:lnTo>
                  <a:lnTo>
                    <a:pt x="3114149" y="348007"/>
                  </a:lnTo>
                  <a:lnTo>
                    <a:pt x="3111767" y="358325"/>
                  </a:lnTo>
                  <a:lnTo>
                    <a:pt x="3108592" y="369039"/>
                  </a:lnTo>
                  <a:lnTo>
                    <a:pt x="3105417" y="379356"/>
                  </a:lnTo>
                  <a:lnTo>
                    <a:pt x="3101845" y="390466"/>
                  </a:lnTo>
                  <a:lnTo>
                    <a:pt x="3097479" y="401180"/>
                  </a:lnTo>
                  <a:lnTo>
                    <a:pt x="3093509" y="411894"/>
                  </a:lnTo>
                  <a:lnTo>
                    <a:pt x="3088747" y="422609"/>
                  </a:lnTo>
                  <a:lnTo>
                    <a:pt x="3083587" y="434116"/>
                  </a:lnTo>
                  <a:lnTo>
                    <a:pt x="3078030" y="444830"/>
                  </a:lnTo>
                  <a:lnTo>
                    <a:pt x="3072076" y="455940"/>
                  </a:lnTo>
                  <a:lnTo>
                    <a:pt x="3066123" y="466655"/>
                  </a:lnTo>
                  <a:lnTo>
                    <a:pt x="3059772" y="477766"/>
                  </a:lnTo>
                  <a:lnTo>
                    <a:pt x="3052628" y="489274"/>
                  </a:lnTo>
                  <a:lnTo>
                    <a:pt x="3045483" y="500781"/>
                  </a:lnTo>
                  <a:lnTo>
                    <a:pt x="3037942" y="511891"/>
                  </a:lnTo>
                  <a:lnTo>
                    <a:pt x="3030401" y="523400"/>
                  </a:lnTo>
                  <a:lnTo>
                    <a:pt x="3022066" y="534908"/>
                  </a:lnTo>
                  <a:lnTo>
                    <a:pt x="3013334" y="546415"/>
                  </a:lnTo>
                  <a:lnTo>
                    <a:pt x="3013334" y="2104709"/>
                  </a:lnTo>
                  <a:lnTo>
                    <a:pt x="4604543" y="4495920"/>
                  </a:lnTo>
                  <a:lnTo>
                    <a:pt x="4606527" y="4504649"/>
                  </a:lnTo>
                  <a:lnTo>
                    <a:pt x="4608511" y="4511792"/>
                  </a:lnTo>
                  <a:lnTo>
                    <a:pt x="4612481" y="4530046"/>
                  </a:lnTo>
                  <a:lnTo>
                    <a:pt x="4614862" y="4542744"/>
                  </a:lnTo>
                  <a:lnTo>
                    <a:pt x="4617243" y="4558220"/>
                  </a:lnTo>
                  <a:lnTo>
                    <a:pt x="4619625" y="4575679"/>
                  </a:lnTo>
                  <a:lnTo>
                    <a:pt x="4622403" y="4595123"/>
                  </a:lnTo>
                  <a:lnTo>
                    <a:pt x="4624387" y="4616948"/>
                  </a:lnTo>
                  <a:lnTo>
                    <a:pt x="4625975" y="4639964"/>
                  </a:lnTo>
                  <a:lnTo>
                    <a:pt x="4627166" y="4664963"/>
                  </a:lnTo>
                  <a:lnTo>
                    <a:pt x="4627563" y="4691153"/>
                  </a:lnTo>
                  <a:lnTo>
                    <a:pt x="4627166" y="4718533"/>
                  </a:lnTo>
                  <a:lnTo>
                    <a:pt x="4626373" y="4733215"/>
                  </a:lnTo>
                  <a:lnTo>
                    <a:pt x="4625579" y="4747501"/>
                  </a:lnTo>
                  <a:lnTo>
                    <a:pt x="4624387" y="4762183"/>
                  </a:lnTo>
                  <a:lnTo>
                    <a:pt x="4623197" y="4777262"/>
                  </a:lnTo>
                  <a:lnTo>
                    <a:pt x="4621213" y="4792341"/>
                  </a:lnTo>
                  <a:lnTo>
                    <a:pt x="4618831" y="4807817"/>
                  </a:lnTo>
                  <a:lnTo>
                    <a:pt x="4616449" y="4823689"/>
                  </a:lnTo>
                  <a:lnTo>
                    <a:pt x="4614068" y="4839562"/>
                  </a:lnTo>
                  <a:lnTo>
                    <a:pt x="4610496" y="4855038"/>
                  </a:lnTo>
                  <a:lnTo>
                    <a:pt x="4606923" y="4870910"/>
                  </a:lnTo>
                  <a:lnTo>
                    <a:pt x="4602557" y="4887180"/>
                  </a:lnTo>
                  <a:lnTo>
                    <a:pt x="4598191" y="4903449"/>
                  </a:lnTo>
                  <a:lnTo>
                    <a:pt x="4593032" y="4919719"/>
                  </a:lnTo>
                  <a:lnTo>
                    <a:pt x="4587872" y="4935988"/>
                  </a:lnTo>
                  <a:lnTo>
                    <a:pt x="4581919" y="4952257"/>
                  </a:lnTo>
                  <a:lnTo>
                    <a:pt x="4575171" y="4968527"/>
                  </a:lnTo>
                  <a:lnTo>
                    <a:pt x="4568821" y="4985193"/>
                  </a:lnTo>
                  <a:lnTo>
                    <a:pt x="4560883" y="5001463"/>
                  </a:lnTo>
                  <a:lnTo>
                    <a:pt x="4552944" y="5017732"/>
                  </a:lnTo>
                  <a:lnTo>
                    <a:pt x="4544212" y="5033605"/>
                  </a:lnTo>
                  <a:lnTo>
                    <a:pt x="4535083" y="5049874"/>
                  </a:lnTo>
                  <a:lnTo>
                    <a:pt x="4525161" y="5066144"/>
                  </a:lnTo>
                  <a:lnTo>
                    <a:pt x="4514047" y="5082016"/>
                  </a:lnTo>
                  <a:lnTo>
                    <a:pt x="4503331" y="5097889"/>
                  </a:lnTo>
                  <a:lnTo>
                    <a:pt x="4491423" y="5112968"/>
                  </a:lnTo>
                  <a:lnTo>
                    <a:pt x="4478722" y="5128444"/>
                  </a:lnTo>
                  <a:lnTo>
                    <a:pt x="4465624" y="5143919"/>
                  </a:lnTo>
                  <a:lnTo>
                    <a:pt x="4451335" y="5158998"/>
                  </a:lnTo>
                  <a:lnTo>
                    <a:pt x="4437047" y="5173681"/>
                  </a:lnTo>
                  <a:lnTo>
                    <a:pt x="4421171" y="5188363"/>
                  </a:lnTo>
                  <a:lnTo>
                    <a:pt x="4404897" y="5202251"/>
                  </a:lnTo>
                  <a:lnTo>
                    <a:pt x="4387830" y="5216537"/>
                  </a:lnTo>
                  <a:lnTo>
                    <a:pt x="4369969" y="5230028"/>
                  </a:lnTo>
                  <a:lnTo>
                    <a:pt x="4351315" y="5243520"/>
                  </a:lnTo>
                  <a:lnTo>
                    <a:pt x="4331865" y="5256615"/>
                  </a:lnTo>
                  <a:lnTo>
                    <a:pt x="4311227" y="5268916"/>
                  </a:lnTo>
                  <a:lnTo>
                    <a:pt x="4290191" y="5281218"/>
                  </a:lnTo>
                  <a:lnTo>
                    <a:pt x="4267963" y="5293122"/>
                  </a:lnTo>
                  <a:lnTo>
                    <a:pt x="4255659" y="5299074"/>
                  </a:lnTo>
                  <a:lnTo>
                    <a:pt x="371507" y="5299074"/>
                  </a:lnTo>
                  <a:lnTo>
                    <a:pt x="359600" y="5293122"/>
                  </a:lnTo>
                  <a:lnTo>
                    <a:pt x="337373" y="5281218"/>
                  </a:lnTo>
                  <a:lnTo>
                    <a:pt x="315940" y="5268916"/>
                  </a:lnTo>
                  <a:lnTo>
                    <a:pt x="295301" y="5256615"/>
                  </a:lnTo>
                  <a:lnTo>
                    <a:pt x="275852" y="5243520"/>
                  </a:lnTo>
                  <a:lnTo>
                    <a:pt x="257197" y="5230028"/>
                  </a:lnTo>
                  <a:lnTo>
                    <a:pt x="239336" y="5216537"/>
                  </a:lnTo>
                  <a:lnTo>
                    <a:pt x="222269" y="5202251"/>
                  </a:lnTo>
                  <a:lnTo>
                    <a:pt x="205996" y="5188363"/>
                  </a:lnTo>
                  <a:lnTo>
                    <a:pt x="190517" y="5173681"/>
                  </a:lnTo>
                  <a:lnTo>
                    <a:pt x="175831" y="5158998"/>
                  </a:lnTo>
                  <a:lnTo>
                    <a:pt x="161939" y="5143919"/>
                  </a:lnTo>
                  <a:lnTo>
                    <a:pt x="148841" y="5128444"/>
                  </a:lnTo>
                  <a:lnTo>
                    <a:pt x="135743" y="5112968"/>
                  </a:lnTo>
                  <a:lnTo>
                    <a:pt x="124233" y="5097889"/>
                  </a:lnTo>
                  <a:lnTo>
                    <a:pt x="113119" y="5082016"/>
                  </a:lnTo>
                  <a:lnTo>
                    <a:pt x="102403" y="5066144"/>
                  </a:lnTo>
                  <a:lnTo>
                    <a:pt x="92480" y="5049874"/>
                  </a:lnTo>
                  <a:lnTo>
                    <a:pt x="82954" y="5033605"/>
                  </a:lnTo>
                  <a:lnTo>
                    <a:pt x="74222" y="5017732"/>
                  </a:lnTo>
                  <a:lnTo>
                    <a:pt x="66284" y="5001463"/>
                  </a:lnTo>
                  <a:lnTo>
                    <a:pt x="59140" y="4985193"/>
                  </a:lnTo>
                  <a:lnTo>
                    <a:pt x="51995" y="4968527"/>
                  </a:lnTo>
                  <a:lnTo>
                    <a:pt x="45248" y="4952257"/>
                  </a:lnTo>
                  <a:lnTo>
                    <a:pt x="39294" y="4935988"/>
                  </a:lnTo>
                  <a:lnTo>
                    <a:pt x="34134" y="4919719"/>
                  </a:lnTo>
                  <a:lnTo>
                    <a:pt x="28975" y="4903449"/>
                  </a:lnTo>
                  <a:lnTo>
                    <a:pt x="24609" y="4887180"/>
                  </a:lnTo>
                  <a:lnTo>
                    <a:pt x="20243" y="4870910"/>
                  </a:lnTo>
                  <a:lnTo>
                    <a:pt x="17067" y="4855038"/>
                  </a:lnTo>
                  <a:lnTo>
                    <a:pt x="13495" y="4839562"/>
                  </a:lnTo>
                  <a:lnTo>
                    <a:pt x="10717" y="4823689"/>
                  </a:lnTo>
                  <a:lnTo>
                    <a:pt x="8335" y="4807817"/>
                  </a:lnTo>
                  <a:lnTo>
                    <a:pt x="6351" y="4792341"/>
                  </a:lnTo>
                  <a:lnTo>
                    <a:pt x="4366" y="4777262"/>
                  </a:lnTo>
                  <a:lnTo>
                    <a:pt x="2779" y="4762183"/>
                  </a:lnTo>
                  <a:lnTo>
                    <a:pt x="1588" y="4747501"/>
                  </a:lnTo>
                  <a:lnTo>
                    <a:pt x="794" y="4733215"/>
                  </a:lnTo>
                  <a:lnTo>
                    <a:pt x="397" y="4718533"/>
                  </a:lnTo>
                  <a:lnTo>
                    <a:pt x="0" y="4691153"/>
                  </a:lnTo>
                  <a:lnTo>
                    <a:pt x="397" y="4664963"/>
                  </a:lnTo>
                  <a:lnTo>
                    <a:pt x="1191" y="4639964"/>
                  </a:lnTo>
                  <a:lnTo>
                    <a:pt x="2779" y="4616948"/>
                  </a:lnTo>
                  <a:lnTo>
                    <a:pt x="4763" y="4595123"/>
                  </a:lnTo>
                  <a:lnTo>
                    <a:pt x="7542" y="4575679"/>
                  </a:lnTo>
                  <a:lnTo>
                    <a:pt x="9923" y="4558220"/>
                  </a:lnTo>
                  <a:lnTo>
                    <a:pt x="12304" y="4542744"/>
                  </a:lnTo>
                  <a:lnTo>
                    <a:pt x="15083" y="4530046"/>
                  </a:lnTo>
                  <a:lnTo>
                    <a:pt x="19052" y="4511792"/>
                  </a:lnTo>
                  <a:lnTo>
                    <a:pt x="20640" y="4504649"/>
                  </a:lnTo>
                  <a:lnTo>
                    <a:pt x="23418" y="4495920"/>
                  </a:lnTo>
                  <a:lnTo>
                    <a:pt x="1614229" y="2104709"/>
                  </a:lnTo>
                  <a:lnTo>
                    <a:pt x="1614229" y="546415"/>
                  </a:lnTo>
                  <a:lnTo>
                    <a:pt x="1605497" y="534908"/>
                  </a:lnTo>
                  <a:lnTo>
                    <a:pt x="1597559" y="523400"/>
                  </a:lnTo>
                  <a:lnTo>
                    <a:pt x="1589621" y="511891"/>
                  </a:lnTo>
                  <a:lnTo>
                    <a:pt x="1582080" y="500781"/>
                  </a:lnTo>
                  <a:lnTo>
                    <a:pt x="1574539" y="489274"/>
                  </a:lnTo>
                  <a:lnTo>
                    <a:pt x="1567791" y="477766"/>
                  </a:lnTo>
                  <a:lnTo>
                    <a:pt x="1561044" y="466655"/>
                  </a:lnTo>
                  <a:lnTo>
                    <a:pt x="1555090" y="455940"/>
                  </a:lnTo>
                  <a:lnTo>
                    <a:pt x="1549136" y="444830"/>
                  </a:lnTo>
                  <a:lnTo>
                    <a:pt x="1543580" y="434116"/>
                  </a:lnTo>
                  <a:lnTo>
                    <a:pt x="1538817" y="422609"/>
                  </a:lnTo>
                  <a:lnTo>
                    <a:pt x="1534054" y="411894"/>
                  </a:lnTo>
                  <a:lnTo>
                    <a:pt x="1529688" y="401180"/>
                  </a:lnTo>
                  <a:lnTo>
                    <a:pt x="1525322" y="390466"/>
                  </a:lnTo>
                  <a:lnTo>
                    <a:pt x="1522147" y="379356"/>
                  </a:lnTo>
                  <a:lnTo>
                    <a:pt x="1518971" y="369039"/>
                  </a:lnTo>
                  <a:lnTo>
                    <a:pt x="1515796" y="358325"/>
                  </a:lnTo>
                  <a:lnTo>
                    <a:pt x="1513018" y="348007"/>
                  </a:lnTo>
                  <a:lnTo>
                    <a:pt x="1511033" y="337690"/>
                  </a:lnTo>
                  <a:lnTo>
                    <a:pt x="1509049" y="326976"/>
                  </a:lnTo>
                  <a:lnTo>
                    <a:pt x="1507461" y="316659"/>
                  </a:lnTo>
                  <a:lnTo>
                    <a:pt x="1506270" y="306341"/>
                  </a:lnTo>
                  <a:lnTo>
                    <a:pt x="1505476" y="296024"/>
                  </a:lnTo>
                  <a:lnTo>
                    <a:pt x="1505079" y="286103"/>
                  </a:lnTo>
                  <a:lnTo>
                    <a:pt x="1505079" y="276184"/>
                  </a:lnTo>
                  <a:lnTo>
                    <a:pt x="1505079" y="266263"/>
                  </a:lnTo>
                  <a:lnTo>
                    <a:pt x="1505873" y="256342"/>
                  </a:lnTo>
                  <a:lnTo>
                    <a:pt x="1506667" y="246025"/>
                  </a:lnTo>
                  <a:lnTo>
                    <a:pt x="1508255" y="236502"/>
                  </a:lnTo>
                  <a:lnTo>
                    <a:pt x="1510239" y="226581"/>
                  </a:lnTo>
                  <a:lnTo>
                    <a:pt x="1512224" y="217058"/>
                  </a:lnTo>
                  <a:lnTo>
                    <a:pt x="1514208" y="207534"/>
                  </a:lnTo>
                  <a:lnTo>
                    <a:pt x="1518574" y="194439"/>
                  </a:lnTo>
                  <a:lnTo>
                    <a:pt x="1522940" y="181344"/>
                  </a:lnTo>
                  <a:lnTo>
                    <a:pt x="1528497" y="169439"/>
                  </a:lnTo>
                  <a:lnTo>
                    <a:pt x="1533657" y="157536"/>
                  </a:lnTo>
                  <a:lnTo>
                    <a:pt x="1540007" y="146027"/>
                  </a:lnTo>
                  <a:lnTo>
                    <a:pt x="1546358" y="135313"/>
                  </a:lnTo>
                  <a:lnTo>
                    <a:pt x="1553502" y="125393"/>
                  </a:lnTo>
                  <a:lnTo>
                    <a:pt x="1560250" y="115472"/>
                  </a:lnTo>
                  <a:lnTo>
                    <a:pt x="1567791" y="105949"/>
                  </a:lnTo>
                  <a:lnTo>
                    <a:pt x="1575729" y="97219"/>
                  </a:lnTo>
                  <a:lnTo>
                    <a:pt x="1583271" y="88489"/>
                  </a:lnTo>
                  <a:lnTo>
                    <a:pt x="1591606" y="80553"/>
                  </a:lnTo>
                  <a:lnTo>
                    <a:pt x="1599544" y="72616"/>
                  </a:lnTo>
                  <a:lnTo>
                    <a:pt x="1607879" y="65474"/>
                  </a:lnTo>
                  <a:lnTo>
                    <a:pt x="1615817" y="58728"/>
                  </a:lnTo>
                  <a:lnTo>
                    <a:pt x="1623358" y="52776"/>
                  </a:lnTo>
                  <a:lnTo>
                    <a:pt x="1631693" y="46427"/>
                  </a:lnTo>
                  <a:lnTo>
                    <a:pt x="1639235" y="40871"/>
                  </a:lnTo>
                  <a:lnTo>
                    <a:pt x="1654317" y="30951"/>
                  </a:lnTo>
                  <a:lnTo>
                    <a:pt x="1668606" y="22618"/>
                  </a:lnTo>
                  <a:lnTo>
                    <a:pt x="1680910" y="15872"/>
                  </a:lnTo>
                  <a:lnTo>
                    <a:pt x="1691230" y="11110"/>
                  </a:lnTo>
                  <a:lnTo>
                    <a:pt x="1699565" y="6745"/>
                  </a:lnTo>
                  <a:lnTo>
                    <a:pt x="1708297" y="3571"/>
                  </a:lnTo>
                  <a:lnTo>
                    <a:pt x="1717823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907093" y="2854452"/>
            <a:ext cx="1769807" cy="1769807"/>
            <a:chOff x="3888043" y="2930652"/>
            <a:chExt cx="1769807" cy="1769807"/>
          </a:xfrm>
        </p:grpSpPr>
        <p:sp>
          <p:nvSpPr>
            <p:cNvPr id="27" name="椭圆 26"/>
            <p:cNvSpPr/>
            <p:nvPr/>
          </p:nvSpPr>
          <p:spPr>
            <a:xfrm>
              <a:off x="3888043" y="2930652"/>
              <a:ext cx="1769807" cy="1769807"/>
            </a:xfrm>
            <a:prstGeom prst="ellipse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KSO_Shape"/>
            <p:cNvSpPr>
              <a:spLocks/>
            </p:cNvSpPr>
            <p:nvPr/>
          </p:nvSpPr>
          <p:spPr bwMode="auto">
            <a:xfrm>
              <a:off x="4429567" y="3388112"/>
              <a:ext cx="686758" cy="854886"/>
            </a:xfrm>
            <a:custGeom>
              <a:avLst/>
              <a:gdLst>
                <a:gd name="T0" fmla="*/ 1652585 w 5505447"/>
                <a:gd name="T1" fmla="*/ 4997450 h 6858000"/>
                <a:gd name="T2" fmla="*/ 1652586 w 5505447"/>
                <a:gd name="T3" fmla="*/ 4335463 h 6858000"/>
                <a:gd name="T4" fmla="*/ 4694235 w 5505447"/>
                <a:gd name="T5" fmla="*/ 4089400 h 6858000"/>
                <a:gd name="T6" fmla="*/ 3722685 w 5505447"/>
                <a:gd name="T7" fmla="*/ 3795713 h 6858000"/>
                <a:gd name="T8" fmla="*/ 2624135 w 5505447"/>
                <a:gd name="T9" fmla="*/ 3611563 h 6858000"/>
                <a:gd name="T10" fmla="*/ 2881310 w 5505447"/>
                <a:gd name="T11" fmla="*/ 4089401 h 6858000"/>
                <a:gd name="T12" fmla="*/ 3722685 w 5505447"/>
                <a:gd name="T13" fmla="*/ 3071816 h 6858000"/>
                <a:gd name="T14" fmla="*/ 2624135 w 5505447"/>
                <a:gd name="T15" fmla="*/ 2995616 h 6858000"/>
                <a:gd name="T16" fmla="*/ 3722685 w 5505447"/>
                <a:gd name="T17" fmla="*/ 2703514 h 6858000"/>
                <a:gd name="T18" fmla="*/ 3544885 w 5505447"/>
                <a:gd name="T19" fmla="*/ 2517776 h 6858000"/>
                <a:gd name="T20" fmla="*/ 811212 w 5505447"/>
                <a:gd name="T21" fmla="*/ 3181354 h 6858000"/>
                <a:gd name="T22" fmla="*/ 1652588 w 5505447"/>
                <a:gd name="T23" fmla="*/ 1979617 h 6858000"/>
                <a:gd name="T24" fmla="*/ 2624135 w 5505447"/>
                <a:gd name="T25" fmla="*/ 1903417 h 6858000"/>
                <a:gd name="T26" fmla="*/ 1652588 w 5505447"/>
                <a:gd name="T27" fmla="*/ 1609729 h 6858000"/>
                <a:gd name="T28" fmla="*/ 3544885 w 5505447"/>
                <a:gd name="T29" fmla="*/ 1609728 h 6858000"/>
                <a:gd name="T30" fmla="*/ 4728059 w 5505447"/>
                <a:gd name="T31" fmla="*/ 5365062 h 6858000"/>
                <a:gd name="T32" fmla="*/ 550863 w 5505447"/>
                <a:gd name="T33" fmla="*/ 830266 h 6858000"/>
                <a:gd name="T34" fmla="*/ 3519813 w 5505447"/>
                <a:gd name="T35" fmla="*/ 482329 h 6858000"/>
                <a:gd name="T36" fmla="*/ 3474335 w 5505447"/>
                <a:gd name="T37" fmla="*/ 533264 h 6858000"/>
                <a:gd name="T38" fmla="*/ 3463913 w 5505447"/>
                <a:gd name="T39" fmla="*/ 603618 h 6858000"/>
                <a:gd name="T40" fmla="*/ 3493284 w 5505447"/>
                <a:gd name="T41" fmla="*/ 665695 h 6858000"/>
                <a:gd name="T42" fmla="*/ 3551394 w 5505447"/>
                <a:gd name="T43" fmla="*/ 701349 h 6858000"/>
                <a:gd name="T44" fmla="*/ 3622453 w 5505447"/>
                <a:gd name="T45" fmla="*/ 697848 h 6858000"/>
                <a:gd name="T46" fmla="*/ 3676773 w 5505447"/>
                <a:gd name="T47" fmla="*/ 656781 h 6858000"/>
                <a:gd name="T48" fmla="*/ 3700143 w 5505447"/>
                <a:gd name="T49" fmla="*/ 591521 h 6858000"/>
                <a:gd name="T50" fmla="*/ 3683405 w 5505447"/>
                <a:gd name="T51" fmla="*/ 523077 h 6858000"/>
                <a:gd name="T52" fmla="*/ 3632875 w 5505447"/>
                <a:gd name="T53" fmla="*/ 477235 h 6858000"/>
                <a:gd name="T54" fmla="*/ 1963242 w 5505447"/>
                <a:gd name="T55" fmla="*/ 465775 h 6858000"/>
                <a:gd name="T56" fmla="*/ 1899340 w 5505447"/>
                <a:gd name="T57" fmla="*/ 492516 h 6858000"/>
                <a:gd name="T58" fmla="*/ 1861189 w 5505447"/>
                <a:gd name="T59" fmla="*/ 549499 h 6858000"/>
                <a:gd name="T60" fmla="*/ 1861189 w 5505447"/>
                <a:gd name="T61" fmla="*/ 620808 h 6858000"/>
                <a:gd name="T62" fmla="*/ 1899340 w 5505447"/>
                <a:gd name="T63" fmla="*/ 677792 h 6858000"/>
                <a:gd name="T64" fmla="*/ 1963242 w 5505447"/>
                <a:gd name="T65" fmla="*/ 704533 h 6858000"/>
                <a:gd name="T66" fmla="*/ 2032549 w 5505447"/>
                <a:gd name="T67" fmla="*/ 690526 h 6858000"/>
                <a:gd name="T68" fmla="*/ 2080873 w 5505447"/>
                <a:gd name="T69" fmla="*/ 642456 h 6858000"/>
                <a:gd name="T70" fmla="*/ 2094861 w 5505447"/>
                <a:gd name="T71" fmla="*/ 572739 h 6858000"/>
                <a:gd name="T72" fmla="*/ 2067838 w 5505447"/>
                <a:gd name="T73" fmla="*/ 509070 h 6858000"/>
                <a:gd name="T74" fmla="*/ 2010930 w 5505447"/>
                <a:gd name="T75" fmla="*/ 470550 h 6858000"/>
                <a:gd name="T76" fmla="*/ 4885370 w 5505447"/>
                <a:gd name="T77" fmla="*/ 295278 h 6858000"/>
                <a:gd name="T78" fmla="*/ 5069837 w 5505447"/>
                <a:gd name="T79" fmla="*/ 323534 h 6858000"/>
                <a:gd name="T80" fmla="*/ 5232080 w 5505447"/>
                <a:gd name="T81" fmla="*/ 401318 h 6858000"/>
                <a:gd name="T82" fmla="*/ 5363842 w 5505447"/>
                <a:gd name="T83" fmla="*/ 521327 h 6858000"/>
                <a:gd name="T84" fmla="*/ 5456552 w 5505447"/>
                <a:gd name="T85" fmla="*/ 674037 h 6858000"/>
                <a:gd name="T86" fmla="*/ 5502272 w 5505447"/>
                <a:gd name="T87" fmla="*/ 852146 h 6858000"/>
                <a:gd name="T88" fmla="*/ 5495605 w 5505447"/>
                <a:gd name="T89" fmla="*/ 6347485 h 6858000"/>
                <a:gd name="T90" fmla="*/ 5437502 w 5505447"/>
                <a:gd name="T91" fmla="*/ 6520197 h 6858000"/>
                <a:gd name="T92" fmla="*/ 5333997 w 5505447"/>
                <a:gd name="T93" fmla="*/ 6665922 h 6858000"/>
                <a:gd name="T94" fmla="*/ 5193980 w 5505447"/>
                <a:gd name="T95" fmla="*/ 6775772 h 6858000"/>
                <a:gd name="T96" fmla="*/ 5025387 w 5505447"/>
                <a:gd name="T97" fmla="*/ 6842126 h 6858000"/>
                <a:gd name="T98" fmla="*/ 588010 w 5505447"/>
                <a:gd name="T99" fmla="*/ 6857048 h 6858000"/>
                <a:gd name="T100" fmla="*/ 406718 w 5505447"/>
                <a:gd name="T101" fmla="*/ 6820220 h 6858000"/>
                <a:gd name="T102" fmla="*/ 248920 w 5505447"/>
                <a:gd name="T103" fmla="*/ 6734499 h 6858000"/>
                <a:gd name="T104" fmla="*/ 123190 w 5505447"/>
                <a:gd name="T105" fmla="*/ 6609092 h 6858000"/>
                <a:gd name="T106" fmla="*/ 37465 w 5505447"/>
                <a:gd name="T107" fmla="*/ 6450985 h 6858000"/>
                <a:gd name="T108" fmla="*/ 953 w 5505447"/>
                <a:gd name="T109" fmla="*/ 6270019 h 6858000"/>
                <a:gd name="T110" fmla="*/ 15875 w 5505447"/>
                <a:gd name="T111" fmla="*/ 775315 h 6858000"/>
                <a:gd name="T112" fmla="*/ 82233 w 5505447"/>
                <a:gd name="T113" fmla="*/ 606731 h 6858000"/>
                <a:gd name="T114" fmla="*/ 192088 w 5505447"/>
                <a:gd name="T115" fmla="*/ 466720 h 6858000"/>
                <a:gd name="T116" fmla="*/ 337820 w 5505447"/>
                <a:gd name="T117" fmla="*/ 363220 h 6858000"/>
                <a:gd name="T118" fmla="*/ 510223 w 5505447"/>
                <a:gd name="T119" fmla="*/ 305120 h 6858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505447" h="6858000">
                  <a:moveTo>
                    <a:pt x="4951951" y="5119688"/>
                  </a:moveTo>
                  <a:lnTo>
                    <a:pt x="4954585" y="5119688"/>
                  </a:lnTo>
                  <a:lnTo>
                    <a:pt x="4953367" y="5121008"/>
                  </a:lnTo>
                  <a:lnTo>
                    <a:pt x="4951951" y="5119688"/>
                  </a:lnTo>
                  <a:close/>
                  <a:moveTo>
                    <a:pt x="3981447" y="5119688"/>
                  </a:moveTo>
                  <a:lnTo>
                    <a:pt x="4951950" y="5119688"/>
                  </a:lnTo>
                  <a:lnTo>
                    <a:pt x="3981447" y="6160425"/>
                  </a:lnTo>
                  <a:lnTo>
                    <a:pt x="3981447" y="5119688"/>
                  </a:lnTo>
                  <a:close/>
                  <a:moveTo>
                    <a:pt x="1652585" y="4889500"/>
                  </a:moveTo>
                  <a:lnTo>
                    <a:pt x="2624135" y="4889500"/>
                  </a:lnTo>
                  <a:lnTo>
                    <a:pt x="2624135" y="4997450"/>
                  </a:lnTo>
                  <a:lnTo>
                    <a:pt x="1652585" y="4997450"/>
                  </a:lnTo>
                  <a:lnTo>
                    <a:pt x="1652585" y="4889500"/>
                  </a:lnTo>
                  <a:close/>
                  <a:moveTo>
                    <a:pt x="1652585" y="4705350"/>
                  </a:moveTo>
                  <a:lnTo>
                    <a:pt x="2624135" y="4705350"/>
                  </a:lnTo>
                  <a:lnTo>
                    <a:pt x="2624135" y="4813300"/>
                  </a:lnTo>
                  <a:lnTo>
                    <a:pt x="1652585" y="4813300"/>
                  </a:lnTo>
                  <a:lnTo>
                    <a:pt x="1652585" y="4705350"/>
                  </a:lnTo>
                  <a:close/>
                  <a:moveTo>
                    <a:pt x="1652585" y="4519613"/>
                  </a:moveTo>
                  <a:lnTo>
                    <a:pt x="2624135" y="4519613"/>
                  </a:lnTo>
                  <a:lnTo>
                    <a:pt x="2624135" y="4629151"/>
                  </a:lnTo>
                  <a:lnTo>
                    <a:pt x="1652585" y="4629151"/>
                  </a:lnTo>
                  <a:lnTo>
                    <a:pt x="1652585" y="4519613"/>
                  </a:lnTo>
                  <a:close/>
                  <a:moveTo>
                    <a:pt x="1652586" y="4335463"/>
                  </a:moveTo>
                  <a:lnTo>
                    <a:pt x="2624135" y="4335463"/>
                  </a:lnTo>
                  <a:lnTo>
                    <a:pt x="2624135" y="4443413"/>
                  </a:lnTo>
                  <a:lnTo>
                    <a:pt x="1652586" y="4443413"/>
                  </a:lnTo>
                  <a:lnTo>
                    <a:pt x="1652586" y="4335463"/>
                  </a:lnTo>
                  <a:close/>
                  <a:moveTo>
                    <a:pt x="811210" y="4335463"/>
                  </a:moveTo>
                  <a:lnTo>
                    <a:pt x="1474786" y="4335463"/>
                  </a:lnTo>
                  <a:lnTo>
                    <a:pt x="1474786" y="4997451"/>
                  </a:lnTo>
                  <a:lnTo>
                    <a:pt x="811210" y="4997451"/>
                  </a:lnTo>
                  <a:lnTo>
                    <a:pt x="811210" y="4335463"/>
                  </a:lnTo>
                  <a:close/>
                  <a:moveTo>
                    <a:pt x="3722685" y="3981450"/>
                  </a:moveTo>
                  <a:lnTo>
                    <a:pt x="4694235" y="3981450"/>
                  </a:lnTo>
                  <a:lnTo>
                    <a:pt x="4694235" y="4089400"/>
                  </a:lnTo>
                  <a:lnTo>
                    <a:pt x="3722685" y="4089400"/>
                  </a:lnTo>
                  <a:lnTo>
                    <a:pt x="3722685" y="3981450"/>
                  </a:lnTo>
                  <a:close/>
                  <a:moveTo>
                    <a:pt x="1652586" y="3981450"/>
                  </a:moveTo>
                  <a:lnTo>
                    <a:pt x="2624135" y="3981450"/>
                  </a:lnTo>
                  <a:lnTo>
                    <a:pt x="2624135" y="4089400"/>
                  </a:lnTo>
                  <a:lnTo>
                    <a:pt x="1652586" y="4089400"/>
                  </a:lnTo>
                  <a:lnTo>
                    <a:pt x="1652586" y="3981450"/>
                  </a:lnTo>
                  <a:close/>
                  <a:moveTo>
                    <a:pt x="3722685" y="3795713"/>
                  </a:moveTo>
                  <a:lnTo>
                    <a:pt x="4694235" y="3795713"/>
                  </a:lnTo>
                  <a:lnTo>
                    <a:pt x="4694235" y="3905251"/>
                  </a:lnTo>
                  <a:lnTo>
                    <a:pt x="3722685" y="3905251"/>
                  </a:lnTo>
                  <a:lnTo>
                    <a:pt x="3722685" y="3795713"/>
                  </a:lnTo>
                  <a:close/>
                  <a:moveTo>
                    <a:pt x="1652586" y="3795713"/>
                  </a:moveTo>
                  <a:lnTo>
                    <a:pt x="2624135" y="3795713"/>
                  </a:lnTo>
                  <a:lnTo>
                    <a:pt x="2624135" y="3905251"/>
                  </a:lnTo>
                  <a:lnTo>
                    <a:pt x="1652586" y="3905251"/>
                  </a:lnTo>
                  <a:lnTo>
                    <a:pt x="1652586" y="3795713"/>
                  </a:lnTo>
                  <a:close/>
                  <a:moveTo>
                    <a:pt x="3722685" y="3611563"/>
                  </a:moveTo>
                  <a:lnTo>
                    <a:pt x="4694235" y="3611563"/>
                  </a:lnTo>
                  <a:lnTo>
                    <a:pt x="4694235" y="3719513"/>
                  </a:lnTo>
                  <a:lnTo>
                    <a:pt x="3722685" y="3719513"/>
                  </a:lnTo>
                  <a:lnTo>
                    <a:pt x="3722685" y="3611563"/>
                  </a:lnTo>
                  <a:close/>
                  <a:moveTo>
                    <a:pt x="1652586" y="3611563"/>
                  </a:moveTo>
                  <a:lnTo>
                    <a:pt x="2624135" y="3611563"/>
                  </a:lnTo>
                  <a:lnTo>
                    <a:pt x="2624135" y="3719513"/>
                  </a:lnTo>
                  <a:lnTo>
                    <a:pt x="1652586" y="3719513"/>
                  </a:lnTo>
                  <a:lnTo>
                    <a:pt x="1652586" y="3611563"/>
                  </a:lnTo>
                  <a:close/>
                  <a:moveTo>
                    <a:pt x="3722685" y="3427415"/>
                  </a:moveTo>
                  <a:lnTo>
                    <a:pt x="4694235" y="3427415"/>
                  </a:lnTo>
                  <a:lnTo>
                    <a:pt x="4694235" y="3535363"/>
                  </a:lnTo>
                  <a:lnTo>
                    <a:pt x="3722685" y="3535363"/>
                  </a:lnTo>
                  <a:lnTo>
                    <a:pt x="3722685" y="3427415"/>
                  </a:lnTo>
                  <a:close/>
                  <a:moveTo>
                    <a:pt x="2881310" y="3427415"/>
                  </a:moveTo>
                  <a:lnTo>
                    <a:pt x="3544885" y="3427415"/>
                  </a:lnTo>
                  <a:lnTo>
                    <a:pt x="3544885" y="4089401"/>
                  </a:lnTo>
                  <a:lnTo>
                    <a:pt x="2881310" y="4089401"/>
                  </a:lnTo>
                  <a:lnTo>
                    <a:pt x="2881310" y="3427415"/>
                  </a:lnTo>
                  <a:close/>
                  <a:moveTo>
                    <a:pt x="1652586" y="3427415"/>
                  </a:moveTo>
                  <a:lnTo>
                    <a:pt x="2624135" y="3427415"/>
                  </a:lnTo>
                  <a:lnTo>
                    <a:pt x="2624135" y="3535365"/>
                  </a:lnTo>
                  <a:lnTo>
                    <a:pt x="1652586" y="3535365"/>
                  </a:lnTo>
                  <a:lnTo>
                    <a:pt x="1652586" y="3427415"/>
                  </a:lnTo>
                  <a:close/>
                  <a:moveTo>
                    <a:pt x="811211" y="3427415"/>
                  </a:moveTo>
                  <a:lnTo>
                    <a:pt x="1474786" y="3427415"/>
                  </a:lnTo>
                  <a:lnTo>
                    <a:pt x="1474786" y="4089401"/>
                  </a:lnTo>
                  <a:lnTo>
                    <a:pt x="811211" y="4089401"/>
                  </a:lnTo>
                  <a:lnTo>
                    <a:pt x="811211" y="3427415"/>
                  </a:lnTo>
                  <a:close/>
                  <a:moveTo>
                    <a:pt x="3722685" y="3071816"/>
                  </a:moveTo>
                  <a:lnTo>
                    <a:pt x="4694235" y="3071816"/>
                  </a:lnTo>
                  <a:lnTo>
                    <a:pt x="4694235" y="3181354"/>
                  </a:lnTo>
                  <a:lnTo>
                    <a:pt x="3722685" y="3181354"/>
                  </a:lnTo>
                  <a:lnTo>
                    <a:pt x="3722685" y="3071816"/>
                  </a:lnTo>
                  <a:close/>
                  <a:moveTo>
                    <a:pt x="1652587" y="3071816"/>
                  </a:moveTo>
                  <a:lnTo>
                    <a:pt x="2624135" y="3071816"/>
                  </a:lnTo>
                  <a:lnTo>
                    <a:pt x="2624135" y="3181354"/>
                  </a:lnTo>
                  <a:lnTo>
                    <a:pt x="1652587" y="3181354"/>
                  </a:lnTo>
                  <a:lnTo>
                    <a:pt x="1652587" y="3071816"/>
                  </a:lnTo>
                  <a:close/>
                  <a:moveTo>
                    <a:pt x="1652587" y="2887666"/>
                  </a:moveTo>
                  <a:lnTo>
                    <a:pt x="2624135" y="2887666"/>
                  </a:lnTo>
                  <a:lnTo>
                    <a:pt x="2624135" y="2995616"/>
                  </a:lnTo>
                  <a:lnTo>
                    <a:pt x="1652587" y="2995616"/>
                  </a:lnTo>
                  <a:lnTo>
                    <a:pt x="1652587" y="2887666"/>
                  </a:lnTo>
                  <a:close/>
                  <a:moveTo>
                    <a:pt x="3722685" y="2887665"/>
                  </a:moveTo>
                  <a:lnTo>
                    <a:pt x="4694235" y="2887665"/>
                  </a:lnTo>
                  <a:lnTo>
                    <a:pt x="4694235" y="2995615"/>
                  </a:lnTo>
                  <a:lnTo>
                    <a:pt x="3722685" y="2995615"/>
                  </a:lnTo>
                  <a:lnTo>
                    <a:pt x="3722685" y="2887665"/>
                  </a:lnTo>
                  <a:close/>
                  <a:moveTo>
                    <a:pt x="3722685" y="2703514"/>
                  </a:moveTo>
                  <a:lnTo>
                    <a:pt x="4694235" y="2703514"/>
                  </a:lnTo>
                  <a:lnTo>
                    <a:pt x="4694235" y="2811465"/>
                  </a:lnTo>
                  <a:lnTo>
                    <a:pt x="3722685" y="2811465"/>
                  </a:lnTo>
                  <a:lnTo>
                    <a:pt x="3722685" y="2703514"/>
                  </a:lnTo>
                  <a:close/>
                  <a:moveTo>
                    <a:pt x="1652587" y="2703514"/>
                  </a:moveTo>
                  <a:lnTo>
                    <a:pt x="2624135" y="2703514"/>
                  </a:lnTo>
                  <a:lnTo>
                    <a:pt x="2624135" y="2811465"/>
                  </a:lnTo>
                  <a:lnTo>
                    <a:pt x="1652587" y="2811465"/>
                  </a:lnTo>
                  <a:lnTo>
                    <a:pt x="1652587" y="2703514"/>
                  </a:lnTo>
                  <a:close/>
                  <a:moveTo>
                    <a:pt x="3722685" y="2517776"/>
                  </a:moveTo>
                  <a:lnTo>
                    <a:pt x="4694235" y="2517776"/>
                  </a:lnTo>
                  <a:lnTo>
                    <a:pt x="4694235" y="2627315"/>
                  </a:lnTo>
                  <a:lnTo>
                    <a:pt x="3722685" y="2627315"/>
                  </a:lnTo>
                  <a:lnTo>
                    <a:pt x="3722685" y="2517776"/>
                  </a:lnTo>
                  <a:close/>
                  <a:moveTo>
                    <a:pt x="2881310" y="2517776"/>
                  </a:moveTo>
                  <a:lnTo>
                    <a:pt x="3544885" y="2517776"/>
                  </a:lnTo>
                  <a:lnTo>
                    <a:pt x="3544885" y="3181354"/>
                  </a:lnTo>
                  <a:lnTo>
                    <a:pt x="2881310" y="3181354"/>
                  </a:lnTo>
                  <a:lnTo>
                    <a:pt x="2881310" y="2517776"/>
                  </a:lnTo>
                  <a:close/>
                  <a:moveTo>
                    <a:pt x="1652587" y="2517776"/>
                  </a:moveTo>
                  <a:lnTo>
                    <a:pt x="2624135" y="2517776"/>
                  </a:lnTo>
                  <a:lnTo>
                    <a:pt x="2624135" y="2627315"/>
                  </a:lnTo>
                  <a:lnTo>
                    <a:pt x="1652587" y="2627315"/>
                  </a:lnTo>
                  <a:lnTo>
                    <a:pt x="1652587" y="2517776"/>
                  </a:lnTo>
                  <a:close/>
                  <a:moveTo>
                    <a:pt x="811212" y="2517776"/>
                  </a:moveTo>
                  <a:lnTo>
                    <a:pt x="1474787" y="2517776"/>
                  </a:lnTo>
                  <a:lnTo>
                    <a:pt x="1474787" y="3181354"/>
                  </a:lnTo>
                  <a:lnTo>
                    <a:pt x="811212" y="3181354"/>
                  </a:lnTo>
                  <a:lnTo>
                    <a:pt x="811212" y="2517776"/>
                  </a:lnTo>
                  <a:close/>
                  <a:moveTo>
                    <a:pt x="3722685" y="2163766"/>
                  </a:moveTo>
                  <a:lnTo>
                    <a:pt x="4694235" y="2163766"/>
                  </a:lnTo>
                  <a:lnTo>
                    <a:pt x="4694235" y="2273303"/>
                  </a:lnTo>
                  <a:lnTo>
                    <a:pt x="3722685" y="2273303"/>
                  </a:lnTo>
                  <a:lnTo>
                    <a:pt x="3722685" y="2163766"/>
                  </a:lnTo>
                  <a:close/>
                  <a:moveTo>
                    <a:pt x="1652588" y="2163766"/>
                  </a:moveTo>
                  <a:lnTo>
                    <a:pt x="2624135" y="2163766"/>
                  </a:lnTo>
                  <a:lnTo>
                    <a:pt x="2624135" y="2273304"/>
                  </a:lnTo>
                  <a:lnTo>
                    <a:pt x="1652588" y="2273304"/>
                  </a:lnTo>
                  <a:lnTo>
                    <a:pt x="1652588" y="2163766"/>
                  </a:lnTo>
                  <a:close/>
                  <a:moveTo>
                    <a:pt x="1652588" y="1979617"/>
                  </a:moveTo>
                  <a:lnTo>
                    <a:pt x="2624135" y="1979617"/>
                  </a:lnTo>
                  <a:lnTo>
                    <a:pt x="2624135" y="2087566"/>
                  </a:lnTo>
                  <a:lnTo>
                    <a:pt x="1652588" y="2087566"/>
                  </a:lnTo>
                  <a:lnTo>
                    <a:pt x="1652588" y="1979617"/>
                  </a:lnTo>
                  <a:close/>
                  <a:moveTo>
                    <a:pt x="3722685" y="1979616"/>
                  </a:moveTo>
                  <a:lnTo>
                    <a:pt x="4694235" y="1979616"/>
                  </a:lnTo>
                  <a:lnTo>
                    <a:pt x="4694235" y="2087566"/>
                  </a:lnTo>
                  <a:lnTo>
                    <a:pt x="3722685" y="2087566"/>
                  </a:lnTo>
                  <a:lnTo>
                    <a:pt x="3722685" y="1979616"/>
                  </a:lnTo>
                  <a:close/>
                  <a:moveTo>
                    <a:pt x="1652588" y="1793879"/>
                  </a:moveTo>
                  <a:lnTo>
                    <a:pt x="2624135" y="1793879"/>
                  </a:lnTo>
                  <a:lnTo>
                    <a:pt x="2624135" y="1903417"/>
                  </a:lnTo>
                  <a:lnTo>
                    <a:pt x="1652588" y="1903417"/>
                  </a:lnTo>
                  <a:lnTo>
                    <a:pt x="1652588" y="1793879"/>
                  </a:lnTo>
                  <a:close/>
                  <a:moveTo>
                    <a:pt x="3722685" y="1793878"/>
                  </a:moveTo>
                  <a:lnTo>
                    <a:pt x="4694235" y="1793878"/>
                  </a:lnTo>
                  <a:lnTo>
                    <a:pt x="4694235" y="1903416"/>
                  </a:lnTo>
                  <a:lnTo>
                    <a:pt x="3722685" y="1903416"/>
                  </a:lnTo>
                  <a:lnTo>
                    <a:pt x="3722685" y="1793878"/>
                  </a:lnTo>
                  <a:close/>
                  <a:moveTo>
                    <a:pt x="1652588" y="1609729"/>
                  </a:moveTo>
                  <a:lnTo>
                    <a:pt x="2624135" y="1609729"/>
                  </a:lnTo>
                  <a:lnTo>
                    <a:pt x="2624135" y="1719267"/>
                  </a:lnTo>
                  <a:lnTo>
                    <a:pt x="1652588" y="1719267"/>
                  </a:lnTo>
                  <a:lnTo>
                    <a:pt x="1652588" y="1609729"/>
                  </a:lnTo>
                  <a:close/>
                  <a:moveTo>
                    <a:pt x="811213" y="1609729"/>
                  </a:moveTo>
                  <a:lnTo>
                    <a:pt x="1474788" y="1609729"/>
                  </a:lnTo>
                  <a:lnTo>
                    <a:pt x="1474788" y="2273303"/>
                  </a:lnTo>
                  <a:lnTo>
                    <a:pt x="811213" y="2273303"/>
                  </a:lnTo>
                  <a:lnTo>
                    <a:pt x="811213" y="1609729"/>
                  </a:lnTo>
                  <a:close/>
                  <a:moveTo>
                    <a:pt x="3722685" y="1609728"/>
                  </a:moveTo>
                  <a:lnTo>
                    <a:pt x="4694235" y="1609728"/>
                  </a:lnTo>
                  <a:lnTo>
                    <a:pt x="4694235" y="1719266"/>
                  </a:lnTo>
                  <a:lnTo>
                    <a:pt x="3722685" y="1719266"/>
                  </a:lnTo>
                  <a:lnTo>
                    <a:pt x="3722685" y="1609728"/>
                  </a:lnTo>
                  <a:close/>
                  <a:moveTo>
                    <a:pt x="2881310" y="1609728"/>
                  </a:moveTo>
                  <a:lnTo>
                    <a:pt x="3544885" y="1609728"/>
                  </a:lnTo>
                  <a:lnTo>
                    <a:pt x="3544885" y="2273303"/>
                  </a:lnTo>
                  <a:lnTo>
                    <a:pt x="2881310" y="2273303"/>
                  </a:lnTo>
                  <a:lnTo>
                    <a:pt x="2881310" y="1609728"/>
                  </a:lnTo>
                  <a:close/>
                  <a:moveTo>
                    <a:pt x="550863" y="830266"/>
                  </a:moveTo>
                  <a:lnTo>
                    <a:pt x="550863" y="6173788"/>
                  </a:lnTo>
                  <a:lnTo>
                    <a:pt x="3970893" y="6173788"/>
                  </a:lnTo>
                  <a:lnTo>
                    <a:pt x="3972506" y="6175293"/>
                  </a:lnTo>
                  <a:lnTo>
                    <a:pt x="3973909" y="6173788"/>
                  </a:lnTo>
                  <a:lnTo>
                    <a:pt x="3981237" y="6173788"/>
                  </a:lnTo>
                  <a:lnTo>
                    <a:pt x="3981447" y="6173561"/>
                  </a:lnTo>
                  <a:lnTo>
                    <a:pt x="3981447" y="6165704"/>
                  </a:lnTo>
                  <a:lnTo>
                    <a:pt x="4728059" y="5365062"/>
                  </a:lnTo>
                  <a:lnTo>
                    <a:pt x="4609280" y="5493722"/>
                  </a:lnTo>
                  <a:lnTo>
                    <a:pt x="4732169" y="5360654"/>
                  </a:lnTo>
                  <a:lnTo>
                    <a:pt x="4954584" y="5122143"/>
                  </a:lnTo>
                  <a:lnTo>
                    <a:pt x="4953428" y="5121066"/>
                  </a:lnTo>
                  <a:lnTo>
                    <a:pt x="4954585" y="5119813"/>
                  </a:lnTo>
                  <a:lnTo>
                    <a:pt x="4954585" y="5119688"/>
                  </a:lnTo>
                  <a:lnTo>
                    <a:pt x="4954585" y="830266"/>
                  </a:lnTo>
                  <a:lnTo>
                    <a:pt x="3916359" y="830266"/>
                  </a:lnTo>
                  <a:lnTo>
                    <a:pt x="3916359" y="990601"/>
                  </a:lnTo>
                  <a:lnTo>
                    <a:pt x="1639884" y="990601"/>
                  </a:lnTo>
                  <a:lnTo>
                    <a:pt x="1639884" y="830266"/>
                  </a:lnTo>
                  <a:lnTo>
                    <a:pt x="550863" y="830266"/>
                  </a:lnTo>
                  <a:close/>
                  <a:moveTo>
                    <a:pt x="3581397" y="465138"/>
                  </a:moveTo>
                  <a:lnTo>
                    <a:pt x="3575396" y="465456"/>
                  </a:lnTo>
                  <a:lnTo>
                    <a:pt x="3569396" y="465775"/>
                  </a:lnTo>
                  <a:lnTo>
                    <a:pt x="3563079" y="466730"/>
                  </a:lnTo>
                  <a:lnTo>
                    <a:pt x="3557395" y="467685"/>
                  </a:lnTo>
                  <a:lnTo>
                    <a:pt x="3551394" y="468958"/>
                  </a:lnTo>
                  <a:lnTo>
                    <a:pt x="3546025" y="470550"/>
                  </a:lnTo>
                  <a:lnTo>
                    <a:pt x="3540656" y="472460"/>
                  </a:lnTo>
                  <a:lnTo>
                    <a:pt x="3534972" y="474688"/>
                  </a:lnTo>
                  <a:lnTo>
                    <a:pt x="3529919" y="477235"/>
                  </a:lnTo>
                  <a:lnTo>
                    <a:pt x="3524550" y="479782"/>
                  </a:lnTo>
                  <a:lnTo>
                    <a:pt x="3519813" y="482329"/>
                  </a:lnTo>
                  <a:lnTo>
                    <a:pt x="3514760" y="485831"/>
                  </a:lnTo>
                  <a:lnTo>
                    <a:pt x="3510338" y="489014"/>
                  </a:lnTo>
                  <a:lnTo>
                    <a:pt x="3505917" y="492516"/>
                  </a:lnTo>
                  <a:lnTo>
                    <a:pt x="3501495" y="496654"/>
                  </a:lnTo>
                  <a:lnTo>
                    <a:pt x="3497390" y="500474"/>
                  </a:lnTo>
                  <a:lnTo>
                    <a:pt x="3493284" y="504294"/>
                  </a:lnTo>
                  <a:lnTo>
                    <a:pt x="3489494" y="509070"/>
                  </a:lnTo>
                  <a:lnTo>
                    <a:pt x="3486020" y="513526"/>
                  </a:lnTo>
                  <a:lnTo>
                    <a:pt x="3482862" y="517983"/>
                  </a:lnTo>
                  <a:lnTo>
                    <a:pt x="3479388" y="523077"/>
                  </a:lnTo>
                  <a:lnTo>
                    <a:pt x="3476862" y="527852"/>
                  </a:lnTo>
                  <a:lnTo>
                    <a:pt x="3474335" y="533264"/>
                  </a:lnTo>
                  <a:lnTo>
                    <a:pt x="3471809" y="538357"/>
                  </a:lnTo>
                  <a:lnTo>
                    <a:pt x="3469598" y="544087"/>
                  </a:lnTo>
                  <a:lnTo>
                    <a:pt x="3467703" y="549499"/>
                  </a:lnTo>
                  <a:lnTo>
                    <a:pt x="3466124" y="555229"/>
                  </a:lnTo>
                  <a:lnTo>
                    <a:pt x="3464861" y="560960"/>
                  </a:lnTo>
                  <a:lnTo>
                    <a:pt x="3463913" y="567008"/>
                  </a:lnTo>
                  <a:lnTo>
                    <a:pt x="3462966" y="572738"/>
                  </a:lnTo>
                  <a:lnTo>
                    <a:pt x="3462650" y="579105"/>
                  </a:lnTo>
                  <a:lnTo>
                    <a:pt x="3462334" y="585154"/>
                  </a:lnTo>
                  <a:lnTo>
                    <a:pt x="3462650" y="591521"/>
                  </a:lnTo>
                  <a:lnTo>
                    <a:pt x="3462966" y="597251"/>
                  </a:lnTo>
                  <a:lnTo>
                    <a:pt x="3463913" y="603618"/>
                  </a:lnTo>
                  <a:lnTo>
                    <a:pt x="3464861" y="609348"/>
                  </a:lnTo>
                  <a:lnTo>
                    <a:pt x="3466124" y="615397"/>
                  </a:lnTo>
                  <a:lnTo>
                    <a:pt x="3467703" y="620808"/>
                  </a:lnTo>
                  <a:lnTo>
                    <a:pt x="3469598" y="626539"/>
                  </a:lnTo>
                  <a:lnTo>
                    <a:pt x="3471809" y="631950"/>
                  </a:lnTo>
                  <a:lnTo>
                    <a:pt x="3474335" y="637362"/>
                  </a:lnTo>
                  <a:lnTo>
                    <a:pt x="3476862" y="642456"/>
                  </a:lnTo>
                  <a:lnTo>
                    <a:pt x="3479388" y="647231"/>
                  </a:lnTo>
                  <a:lnTo>
                    <a:pt x="3482862" y="652324"/>
                  </a:lnTo>
                  <a:lnTo>
                    <a:pt x="3486020" y="656781"/>
                  </a:lnTo>
                  <a:lnTo>
                    <a:pt x="3489494" y="661556"/>
                  </a:lnTo>
                  <a:lnTo>
                    <a:pt x="3493284" y="665695"/>
                  </a:lnTo>
                  <a:lnTo>
                    <a:pt x="3497390" y="669833"/>
                  </a:lnTo>
                  <a:lnTo>
                    <a:pt x="3501495" y="673972"/>
                  </a:lnTo>
                  <a:lnTo>
                    <a:pt x="3505917" y="677792"/>
                  </a:lnTo>
                  <a:lnTo>
                    <a:pt x="3510338" y="681294"/>
                  </a:lnTo>
                  <a:lnTo>
                    <a:pt x="3514760" y="684795"/>
                  </a:lnTo>
                  <a:lnTo>
                    <a:pt x="3519813" y="687661"/>
                  </a:lnTo>
                  <a:lnTo>
                    <a:pt x="3524550" y="690526"/>
                  </a:lnTo>
                  <a:lnTo>
                    <a:pt x="3529919" y="693072"/>
                  </a:lnTo>
                  <a:lnTo>
                    <a:pt x="3534972" y="695938"/>
                  </a:lnTo>
                  <a:lnTo>
                    <a:pt x="3540656" y="697848"/>
                  </a:lnTo>
                  <a:lnTo>
                    <a:pt x="3546025" y="699758"/>
                  </a:lnTo>
                  <a:lnTo>
                    <a:pt x="3551394" y="701349"/>
                  </a:lnTo>
                  <a:lnTo>
                    <a:pt x="3557395" y="702623"/>
                  </a:lnTo>
                  <a:lnTo>
                    <a:pt x="3563079" y="703578"/>
                  </a:lnTo>
                  <a:lnTo>
                    <a:pt x="3569396" y="704533"/>
                  </a:lnTo>
                  <a:lnTo>
                    <a:pt x="3575396" y="704851"/>
                  </a:lnTo>
                  <a:lnTo>
                    <a:pt x="3581397" y="704851"/>
                  </a:lnTo>
                  <a:lnTo>
                    <a:pt x="3587713" y="704851"/>
                  </a:lnTo>
                  <a:lnTo>
                    <a:pt x="3593713" y="704533"/>
                  </a:lnTo>
                  <a:lnTo>
                    <a:pt x="3599714" y="703578"/>
                  </a:lnTo>
                  <a:lnTo>
                    <a:pt x="3605399" y="702623"/>
                  </a:lnTo>
                  <a:lnTo>
                    <a:pt x="3611399" y="701349"/>
                  </a:lnTo>
                  <a:lnTo>
                    <a:pt x="3616768" y="699758"/>
                  </a:lnTo>
                  <a:lnTo>
                    <a:pt x="3622453" y="697848"/>
                  </a:lnTo>
                  <a:lnTo>
                    <a:pt x="3627822" y="695938"/>
                  </a:lnTo>
                  <a:lnTo>
                    <a:pt x="3632875" y="693072"/>
                  </a:lnTo>
                  <a:lnTo>
                    <a:pt x="3638243" y="690526"/>
                  </a:lnTo>
                  <a:lnTo>
                    <a:pt x="3642981" y="687661"/>
                  </a:lnTo>
                  <a:lnTo>
                    <a:pt x="3648034" y="684795"/>
                  </a:lnTo>
                  <a:lnTo>
                    <a:pt x="3652455" y="681294"/>
                  </a:lnTo>
                  <a:lnTo>
                    <a:pt x="3657192" y="677792"/>
                  </a:lnTo>
                  <a:lnTo>
                    <a:pt x="3661614" y="673972"/>
                  </a:lnTo>
                  <a:lnTo>
                    <a:pt x="3665404" y="669833"/>
                  </a:lnTo>
                  <a:lnTo>
                    <a:pt x="3669509" y="665695"/>
                  </a:lnTo>
                  <a:lnTo>
                    <a:pt x="3673299" y="661556"/>
                  </a:lnTo>
                  <a:lnTo>
                    <a:pt x="3676773" y="656781"/>
                  </a:lnTo>
                  <a:lnTo>
                    <a:pt x="3680247" y="652324"/>
                  </a:lnTo>
                  <a:lnTo>
                    <a:pt x="3683405" y="647231"/>
                  </a:lnTo>
                  <a:lnTo>
                    <a:pt x="3685932" y="642456"/>
                  </a:lnTo>
                  <a:lnTo>
                    <a:pt x="3688458" y="637362"/>
                  </a:lnTo>
                  <a:lnTo>
                    <a:pt x="3691300" y="631950"/>
                  </a:lnTo>
                  <a:lnTo>
                    <a:pt x="3693195" y="626539"/>
                  </a:lnTo>
                  <a:lnTo>
                    <a:pt x="3695090" y="620808"/>
                  </a:lnTo>
                  <a:lnTo>
                    <a:pt x="3696669" y="615397"/>
                  </a:lnTo>
                  <a:lnTo>
                    <a:pt x="3697933" y="609348"/>
                  </a:lnTo>
                  <a:lnTo>
                    <a:pt x="3698880" y="603618"/>
                  </a:lnTo>
                  <a:lnTo>
                    <a:pt x="3699828" y="597251"/>
                  </a:lnTo>
                  <a:lnTo>
                    <a:pt x="3700143" y="591521"/>
                  </a:lnTo>
                  <a:lnTo>
                    <a:pt x="3700459" y="585154"/>
                  </a:lnTo>
                  <a:lnTo>
                    <a:pt x="3700143" y="579105"/>
                  </a:lnTo>
                  <a:lnTo>
                    <a:pt x="3699828" y="572738"/>
                  </a:lnTo>
                  <a:lnTo>
                    <a:pt x="3698880" y="567008"/>
                  </a:lnTo>
                  <a:lnTo>
                    <a:pt x="3697933" y="560960"/>
                  </a:lnTo>
                  <a:lnTo>
                    <a:pt x="3696669" y="555229"/>
                  </a:lnTo>
                  <a:lnTo>
                    <a:pt x="3695090" y="549499"/>
                  </a:lnTo>
                  <a:lnTo>
                    <a:pt x="3693195" y="544087"/>
                  </a:lnTo>
                  <a:lnTo>
                    <a:pt x="3691300" y="538357"/>
                  </a:lnTo>
                  <a:lnTo>
                    <a:pt x="3688458" y="533264"/>
                  </a:lnTo>
                  <a:lnTo>
                    <a:pt x="3685932" y="527852"/>
                  </a:lnTo>
                  <a:lnTo>
                    <a:pt x="3683405" y="523077"/>
                  </a:lnTo>
                  <a:lnTo>
                    <a:pt x="3680247" y="517983"/>
                  </a:lnTo>
                  <a:lnTo>
                    <a:pt x="3676773" y="513526"/>
                  </a:lnTo>
                  <a:lnTo>
                    <a:pt x="3673299" y="509070"/>
                  </a:lnTo>
                  <a:lnTo>
                    <a:pt x="3669509" y="504294"/>
                  </a:lnTo>
                  <a:lnTo>
                    <a:pt x="3665404" y="500474"/>
                  </a:lnTo>
                  <a:lnTo>
                    <a:pt x="3661614" y="496654"/>
                  </a:lnTo>
                  <a:lnTo>
                    <a:pt x="3657192" y="492516"/>
                  </a:lnTo>
                  <a:lnTo>
                    <a:pt x="3652455" y="489014"/>
                  </a:lnTo>
                  <a:lnTo>
                    <a:pt x="3648034" y="485831"/>
                  </a:lnTo>
                  <a:lnTo>
                    <a:pt x="3642981" y="482329"/>
                  </a:lnTo>
                  <a:lnTo>
                    <a:pt x="3638243" y="479782"/>
                  </a:lnTo>
                  <a:lnTo>
                    <a:pt x="3632875" y="477235"/>
                  </a:lnTo>
                  <a:lnTo>
                    <a:pt x="3627822" y="474688"/>
                  </a:lnTo>
                  <a:lnTo>
                    <a:pt x="3622453" y="472460"/>
                  </a:lnTo>
                  <a:lnTo>
                    <a:pt x="3616768" y="470550"/>
                  </a:lnTo>
                  <a:lnTo>
                    <a:pt x="3611399" y="468958"/>
                  </a:lnTo>
                  <a:lnTo>
                    <a:pt x="3605399" y="467685"/>
                  </a:lnTo>
                  <a:lnTo>
                    <a:pt x="3599714" y="466730"/>
                  </a:lnTo>
                  <a:lnTo>
                    <a:pt x="3593713" y="465775"/>
                  </a:lnTo>
                  <a:lnTo>
                    <a:pt x="3587713" y="465456"/>
                  </a:lnTo>
                  <a:lnTo>
                    <a:pt x="3581397" y="465138"/>
                  </a:lnTo>
                  <a:close/>
                  <a:moveTo>
                    <a:pt x="1975323" y="465138"/>
                  </a:moveTo>
                  <a:lnTo>
                    <a:pt x="1969282" y="465457"/>
                  </a:lnTo>
                  <a:lnTo>
                    <a:pt x="1963242" y="465775"/>
                  </a:lnTo>
                  <a:lnTo>
                    <a:pt x="1957201" y="466730"/>
                  </a:lnTo>
                  <a:lnTo>
                    <a:pt x="1951161" y="467685"/>
                  </a:lnTo>
                  <a:lnTo>
                    <a:pt x="1945756" y="468958"/>
                  </a:lnTo>
                  <a:lnTo>
                    <a:pt x="1939716" y="470550"/>
                  </a:lnTo>
                  <a:lnTo>
                    <a:pt x="1934311" y="472460"/>
                  </a:lnTo>
                  <a:lnTo>
                    <a:pt x="1928588" y="474689"/>
                  </a:lnTo>
                  <a:lnTo>
                    <a:pt x="1923502" y="477235"/>
                  </a:lnTo>
                  <a:lnTo>
                    <a:pt x="1918415" y="479782"/>
                  </a:lnTo>
                  <a:lnTo>
                    <a:pt x="1913328" y="482329"/>
                  </a:lnTo>
                  <a:lnTo>
                    <a:pt x="1908559" y="485831"/>
                  </a:lnTo>
                  <a:lnTo>
                    <a:pt x="1903790" y="489014"/>
                  </a:lnTo>
                  <a:lnTo>
                    <a:pt x="1899340" y="492516"/>
                  </a:lnTo>
                  <a:lnTo>
                    <a:pt x="1895206" y="496654"/>
                  </a:lnTo>
                  <a:lnTo>
                    <a:pt x="1890756" y="500474"/>
                  </a:lnTo>
                  <a:lnTo>
                    <a:pt x="1886941" y="504294"/>
                  </a:lnTo>
                  <a:lnTo>
                    <a:pt x="1882808" y="509070"/>
                  </a:lnTo>
                  <a:lnTo>
                    <a:pt x="1879310" y="513527"/>
                  </a:lnTo>
                  <a:lnTo>
                    <a:pt x="1876131" y="517983"/>
                  </a:lnTo>
                  <a:lnTo>
                    <a:pt x="1873270" y="523077"/>
                  </a:lnTo>
                  <a:lnTo>
                    <a:pt x="1870091" y="527852"/>
                  </a:lnTo>
                  <a:lnTo>
                    <a:pt x="1867547" y="533264"/>
                  </a:lnTo>
                  <a:lnTo>
                    <a:pt x="1865004" y="538357"/>
                  </a:lnTo>
                  <a:lnTo>
                    <a:pt x="1863097" y="544088"/>
                  </a:lnTo>
                  <a:lnTo>
                    <a:pt x="1861189" y="549499"/>
                  </a:lnTo>
                  <a:lnTo>
                    <a:pt x="1859281" y="555230"/>
                  </a:lnTo>
                  <a:lnTo>
                    <a:pt x="1858010" y="560960"/>
                  </a:lnTo>
                  <a:lnTo>
                    <a:pt x="1857056" y="567008"/>
                  </a:lnTo>
                  <a:lnTo>
                    <a:pt x="1856102" y="572739"/>
                  </a:lnTo>
                  <a:lnTo>
                    <a:pt x="1855784" y="579105"/>
                  </a:lnTo>
                  <a:lnTo>
                    <a:pt x="1855784" y="585154"/>
                  </a:lnTo>
                  <a:lnTo>
                    <a:pt x="1855784" y="591521"/>
                  </a:lnTo>
                  <a:lnTo>
                    <a:pt x="1856102" y="597251"/>
                  </a:lnTo>
                  <a:lnTo>
                    <a:pt x="1857056" y="603618"/>
                  </a:lnTo>
                  <a:lnTo>
                    <a:pt x="1858010" y="609348"/>
                  </a:lnTo>
                  <a:lnTo>
                    <a:pt x="1859281" y="615397"/>
                  </a:lnTo>
                  <a:lnTo>
                    <a:pt x="1861189" y="620808"/>
                  </a:lnTo>
                  <a:lnTo>
                    <a:pt x="1863097" y="626539"/>
                  </a:lnTo>
                  <a:lnTo>
                    <a:pt x="1865004" y="631951"/>
                  </a:lnTo>
                  <a:lnTo>
                    <a:pt x="1867547" y="637362"/>
                  </a:lnTo>
                  <a:lnTo>
                    <a:pt x="1870091" y="642456"/>
                  </a:lnTo>
                  <a:lnTo>
                    <a:pt x="1873270" y="647231"/>
                  </a:lnTo>
                  <a:lnTo>
                    <a:pt x="1876131" y="652324"/>
                  </a:lnTo>
                  <a:lnTo>
                    <a:pt x="1879310" y="656781"/>
                  </a:lnTo>
                  <a:lnTo>
                    <a:pt x="1882808" y="661556"/>
                  </a:lnTo>
                  <a:lnTo>
                    <a:pt x="1886941" y="665695"/>
                  </a:lnTo>
                  <a:lnTo>
                    <a:pt x="1890756" y="669833"/>
                  </a:lnTo>
                  <a:lnTo>
                    <a:pt x="1895206" y="673972"/>
                  </a:lnTo>
                  <a:lnTo>
                    <a:pt x="1899340" y="677792"/>
                  </a:lnTo>
                  <a:lnTo>
                    <a:pt x="1903790" y="681294"/>
                  </a:lnTo>
                  <a:lnTo>
                    <a:pt x="1908559" y="684796"/>
                  </a:lnTo>
                  <a:lnTo>
                    <a:pt x="1913328" y="687661"/>
                  </a:lnTo>
                  <a:lnTo>
                    <a:pt x="1918415" y="690526"/>
                  </a:lnTo>
                  <a:lnTo>
                    <a:pt x="1923502" y="693073"/>
                  </a:lnTo>
                  <a:lnTo>
                    <a:pt x="1928588" y="695938"/>
                  </a:lnTo>
                  <a:lnTo>
                    <a:pt x="1934311" y="697848"/>
                  </a:lnTo>
                  <a:lnTo>
                    <a:pt x="1939716" y="699758"/>
                  </a:lnTo>
                  <a:lnTo>
                    <a:pt x="1945756" y="701349"/>
                  </a:lnTo>
                  <a:lnTo>
                    <a:pt x="1951161" y="702623"/>
                  </a:lnTo>
                  <a:lnTo>
                    <a:pt x="1957201" y="703578"/>
                  </a:lnTo>
                  <a:lnTo>
                    <a:pt x="1963242" y="704533"/>
                  </a:lnTo>
                  <a:lnTo>
                    <a:pt x="1969282" y="704851"/>
                  </a:lnTo>
                  <a:lnTo>
                    <a:pt x="1975323" y="704851"/>
                  </a:lnTo>
                  <a:lnTo>
                    <a:pt x="1981681" y="704851"/>
                  </a:lnTo>
                  <a:lnTo>
                    <a:pt x="1987722" y="704533"/>
                  </a:lnTo>
                  <a:lnTo>
                    <a:pt x="1993762" y="703578"/>
                  </a:lnTo>
                  <a:lnTo>
                    <a:pt x="1999485" y="702623"/>
                  </a:lnTo>
                  <a:lnTo>
                    <a:pt x="2005525" y="701349"/>
                  </a:lnTo>
                  <a:lnTo>
                    <a:pt x="2010930" y="699758"/>
                  </a:lnTo>
                  <a:lnTo>
                    <a:pt x="2016653" y="697848"/>
                  </a:lnTo>
                  <a:lnTo>
                    <a:pt x="2022057" y="695938"/>
                  </a:lnTo>
                  <a:lnTo>
                    <a:pt x="2027462" y="693073"/>
                  </a:lnTo>
                  <a:lnTo>
                    <a:pt x="2032549" y="690526"/>
                  </a:lnTo>
                  <a:lnTo>
                    <a:pt x="2037635" y="687661"/>
                  </a:lnTo>
                  <a:lnTo>
                    <a:pt x="2042404" y="684796"/>
                  </a:lnTo>
                  <a:lnTo>
                    <a:pt x="2047491" y="681294"/>
                  </a:lnTo>
                  <a:lnTo>
                    <a:pt x="2051624" y="677792"/>
                  </a:lnTo>
                  <a:lnTo>
                    <a:pt x="2056075" y="673972"/>
                  </a:lnTo>
                  <a:lnTo>
                    <a:pt x="2060208" y="669833"/>
                  </a:lnTo>
                  <a:lnTo>
                    <a:pt x="2064341" y="665695"/>
                  </a:lnTo>
                  <a:lnTo>
                    <a:pt x="2067838" y="661556"/>
                  </a:lnTo>
                  <a:lnTo>
                    <a:pt x="2071653" y="656781"/>
                  </a:lnTo>
                  <a:lnTo>
                    <a:pt x="2074832" y="652324"/>
                  </a:lnTo>
                  <a:lnTo>
                    <a:pt x="2078012" y="647231"/>
                  </a:lnTo>
                  <a:lnTo>
                    <a:pt x="2080873" y="642456"/>
                  </a:lnTo>
                  <a:lnTo>
                    <a:pt x="2083734" y="637362"/>
                  </a:lnTo>
                  <a:lnTo>
                    <a:pt x="2085960" y="631951"/>
                  </a:lnTo>
                  <a:lnTo>
                    <a:pt x="2088185" y="626539"/>
                  </a:lnTo>
                  <a:lnTo>
                    <a:pt x="2089775" y="620808"/>
                  </a:lnTo>
                  <a:lnTo>
                    <a:pt x="2091364" y="615397"/>
                  </a:lnTo>
                  <a:lnTo>
                    <a:pt x="2092636" y="609348"/>
                  </a:lnTo>
                  <a:lnTo>
                    <a:pt x="2094225" y="603618"/>
                  </a:lnTo>
                  <a:lnTo>
                    <a:pt x="2094861" y="597251"/>
                  </a:lnTo>
                  <a:lnTo>
                    <a:pt x="2095179" y="591521"/>
                  </a:lnTo>
                  <a:lnTo>
                    <a:pt x="2095497" y="585154"/>
                  </a:lnTo>
                  <a:lnTo>
                    <a:pt x="2095179" y="579105"/>
                  </a:lnTo>
                  <a:lnTo>
                    <a:pt x="2094861" y="572739"/>
                  </a:lnTo>
                  <a:lnTo>
                    <a:pt x="2094225" y="567008"/>
                  </a:lnTo>
                  <a:lnTo>
                    <a:pt x="2092636" y="560960"/>
                  </a:lnTo>
                  <a:lnTo>
                    <a:pt x="2091364" y="555230"/>
                  </a:lnTo>
                  <a:lnTo>
                    <a:pt x="2089775" y="549499"/>
                  </a:lnTo>
                  <a:lnTo>
                    <a:pt x="2088185" y="544088"/>
                  </a:lnTo>
                  <a:lnTo>
                    <a:pt x="2085960" y="538357"/>
                  </a:lnTo>
                  <a:lnTo>
                    <a:pt x="2083734" y="533264"/>
                  </a:lnTo>
                  <a:lnTo>
                    <a:pt x="2080873" y="527852"/>
                  </a:lnTo>
                  <a:lnTo>
                    <a:pt x="2078012" y="523077"/>
                  </a:lnTo>
                  <a:lnTo>
                    <a:pt x="2074832" y="517983"/>
                  </a:lnTo>
                  <a:lnTo>
                    <a:pt x="2071653" y="513527"/>
                  </a:lnTo>
                  <a:lnTo>
                    <a:pt x="2067838" y="509070"/>
                  </a:lnTo>
                  <a:lnTo>
                    <a:pt x="2064341" y="504294"/>
                  </a:lnTo>
                  <a:lnTo>
                    <a:pt x="2060208" y="500474"/>
                  </a:lnTo>
                  <a:lnTo>
                    <a:pt x="2056075" y="496654"/>
                  </a:lnTo>
                  <a:lnTo>
                    <a:pt x="2051624" y="492516"/>
                  </a:lnTo>
                  <a:lnTo>
                    <a:pt x="2047491" y="489014"/>
                  </a:lnTo>
                  <a:lnTo>
                    <a:pt x="2042404" y="485831"/>
                  </a:lnTo>
                  <a:lnTo>
                    <a:pt x="2037635" y="482329"/>
                  </a:lnTo>
                  <a:lnTo>
                    <a:pt x="2032549" y="479782"/>
                  </a:lnTo>
                  <a:lnTo>
                    <a:pt x="2027462" y="477235"/>
                  </a:lnTo>
                  <a:lnTo>
                    <a:pt x="2022057" y="474689"/>
                  </a:lnTo>
                  <a:lnTo>
                    <a:pt x="2016653" y="472460"/>
                  </a:lnTo>
                  <a:lnTo>
                    <a:pt x="2010930" y="470550"/>
                  </a:lnTo>
                  <a:lnTo>
                    <a:pt x="2005525" y="468958"/>
                  </a:lnTo>
                  <a:lnTo>
                    <a:pt x="1999485" y="467685"/>
                  </a:lnTo>
                  <a:lnTo>
                    <a:pt x="1993762" y="466730"/>
                  </a:lnTo>
                  <a:lnTo>
                    <a:pt x="1987722" y="465775"/>
                  </a:lnTo>
                  <a:lnTo>
                    <a:pt x="1981681" y="465457"/>
                  </a:lnTo>
                  <a:lnTo>
                    <a:pt x="1975323" y="465138"/>
                  </a:lnTo>
                  <a:close/>
                  <a:moveTo>
                    <a:pt x="2038346" y="0"/>
                  </a:moveTo>
                  <a:lnTo>
                    <a:pt x="3519484" y="0"/>
                  </a:lnTo>
                  <a:lnTo>
                    <a:pt x="3431641" y="179388"/>
                  </a:lnTo>
                  <a:lnTo>
                    <a:pt x="3916359" y="179388"/>
                  </a:lnTo>
                  <a:lnTo>
                    <a:pt x="3916359" y="295278"/>
                  </a:lnTo>
                  <a:lnTo>
                    <a:pt x="4885370" y="295278"/>
                  </a:lnTo>
                  <a:lnTo>
                    <a:pt x="4901245" y="295596"/>
                  </a:lnTo>
                  <a:lnTo>
                    <a:pt x="4917437" y="296231"/>
                  </a:lnTo>
                  <a:lnTo>
                    <a:pt x="4932995" y="297183"/>
                  </a:lnTo>
                  <a:lnTo>
                    <a:pt x="4948552" y="298771"/>
                  </a:lnTo>
                  <a:lnTo>
                    <a:pt x="4964427" y="300676"/>
                  </a:lnTo>
                  <a:lnTo>
                    <a:pt x="4979667" y="302581"/>
                  </a:lnTo>
                  <a:lnTo>
                    <a:pt x="4994907" y="305120"/>
                  </a:lnTo>
                  <a:lnTo>
                    <a:pt x="5010465" y="307977"/>
                  </a:lnTo>
                  <a:lnTo>
                    <a:pt x="5025387" y="311471"/>
                  </a:lnTo>
                  <a:lnTo>
                    <a:pt x="5040310" y="314962"/>
                  </a:lnTo>
                  <a:lnTo>
                    <a:pt x="5054915" y="318772"/>
                  </a:lnTo>
                  <a:lnTo>
                    <a:pt x="5069837" y="323534"/>
                  </a:lnTo>
                  <a:lnTo>
                    <a:pt x="5084125" y="327979"/>
                  </a:lnTo>
                  <a:lnTo>
                    <a:pt x="5098412" y="333059"/>
                  </a:lnTo>
                  <a:lnTo>
                    <a:pt x="5112700" y="338456"/>
                  </a:lnTo>
                  <a:lnTo>
                    <a:pt x="5126987" y="344171"/>
                  </a:lnTo>
                  <a:lnTo>
                    <a:pt x="5140640" y="350203"/>
                  </a:lnTo>
                  <a:lnTo>
                    <a:pt x="5154292" y="356870"/>
                  </a:lnTo>
                  <a:lnTo>
                    <a:pt x="5167627" y="363220"/>
                  </a:lnTo>
                  <a:lnTo>
                    <a:pt x="5180962" y="370522"/>
                  </a:lnTo>
                  <a:lnTo>
                    <a:pt x="5193980" y="377507"/>
                  </a:lnTo>
                  <a:lnTo>
                    <a:pt x="5206680" y="385126"/>
                  </a:lnTo>
                  <a:lnTo>
                    <a:pt x="5219380" y="393381"/>
                  </a:lnTo>
                  <a:lnTo>
                    <a:pt x="5232080" y="401318"/>
                  </a:lnTo>
                  <a:lnTo>
                    <a:pt x="5244462" y="409890"/>
                  </a:lnTo>
                  <a:lnTo>
                    <a:pt x="5256527" y="418780"/>
                  </a:lnTo>
                  <a:lnTo>
                    <a:pt x="5268275" y="427669"/>
                  </a:lnTo>
                  <a:lnTo>
                    <a:pt x="5279705" y="436876"/>
                  </a:lnTo>
                  <a:lnTo>
                    <a:pt x="5291135" y="446718"/>
                  </a:lnTo>
                  <a:lnTo>
                    <a:pt x="5302247" y="456560"/>
                  </a:lnTo>
                  <a:lnTo>
                    <a:pt x="5313360" y="466720"/>
                  </a:lnTo>
                  <a:lnTo>
                    <a:pt x="5323520" y="477197"/>
                  </a:lnTo>
                  <a:lnTo>
                    <a:pt x="5333997" y="487674"/>
                  </a:lnTo>
                  <a:lnTo>
                    <a:pt x="5344157" y="498786"/>
                  </a:lnTo>
                  <a:lnTo>
                    <a:pt x="5354000" y="509898"/>
                  </a:lnTo>
                  <a:lnTo>
                    <a:pt x="5363842" y="521327"/>
                  </a:lnTo>
                  <a:lnTo>
                    <a:pt x="5373367" y="532757"/>
                  </a:lnTo>
                  <a:lnTo>
                    <a:pt x="5381940" y="544504"/>
                  </a:lnTo>
                  <a:lnTo>
                    <a:pt x="5390830" y="556568"/>
                  </a:lnTo>
                  <a:lnTo>
                    <a:pt x="5399402" y="568950"/>
                  </a:lnTo>
                  <a:lnTo>
                    <a:pt x="5407657" y="581332"/>
                  </a:lnTo>
                  <a:lnTo>
                    <a:pt x="5415595" y="594031"/>
                  </a:lnTo>
                  <a:lnTo>
                    <a:pt x="5423215" y="606731"/>
                  </a:lnTo>
                  <a:lnTo>
                    <a:pt x="5430517" y="619747"/>
                  </a:lnTo>
                  <a:lnTo>
                    <a:pt x="5437502" y="633082"/>
                  </a:lnTo>
                  <a:lnTo>
                    <a:pt x="5444170" y="646416"/>
                  </a:lnTo>
                  <a:lnTo>
                    <a:pt x="5450520" y="660068"/>
                  </a:lnTo>
                  <a:lnTo>
                    <a:pt x="5456552" y="674037"/>
                  </a:lnTo>
                  <a:lnTo>
                    <a:pt x="5462267" y="688007"/>
                  </a:lnTo>
                  <a:lnTo>
                    <a:pt x="5467665" y="702293"/>
                  </a:lnTo>
                  <a:lnTo>
                    <a:pt x="5472745" y="716580"/>
                  </a:lnTo>
                  <a:lnTo>
                    <a:pt x="5477507" y="731184"/>
                  </a:lnTo>
                  <a:lnTo>
                    <a:pt x="5481952" y="745789"/>
                  </a:lnTo>
                  <a:lnTo>
                    <a:pt x="5485762" y="760393"/>
                  </a:lnTo>
                  <a:lnTo>
                    <a:pt x="5489572" y="775315"/>
                  </a:lnTo>
                  <a:lnTo>
                    <a:pt x="5492747" y="790554"/>
                  </a:lnTo>
                  <a:lnTo>
                    <a:pt x="5495605" y="805793"/>
                  </a:lnTo>
                  <a:lnTo>
                    <a:pt x="5498145" y="821033"/>
                  </a:lnTo>
                  <a:lnTo>
                    <a:pt x="5500367" y="836589"/>
                  </a:lnTo>
                  <a:lnTo>
                    <a:pt x="5502272" y="852146"/>
                  </a:lnTo>
                  <a:lnTo>
                    <a:pt x="5503542" y="867703"/>
                  </a:lnTo>
                  <a:lnTo>
                    <a:pt x="5504495" y="883577"/>
                  </a:lnTo>
                  <a:lnTo>
                    <a:pt x="5505130" y="899451"/>
                  </a:lnTo>
                  <a:lnTo>
                    <a:pt x="5505447" y="915326"/>
                  </a:lnTo>
                  <a:lnTo>
                    <a:pt x="5505447" y="6237953"/>
                  </a:lnTo>
                  <a:lnTo>
                    <a:pt x="5505130" y="6253827"/>
                  </a:lnTo>
                  <a:lnTo>
                    <a:pt x="5504495" y="6270019"/>
                  </a:lnTo>
                  <a:lnTo>
                    <a:pt x="5503542" y="6285575"/>
                  </a:lnTo>
                  <a:lnTo>
                    <a:pt x="5502272" y="6301132"/>
                  </a:lnTo>
                  <a:lnTo>
                    <a:pt x="5500367" y="6317006"/>
                  </a:lnTo>
                  <a:lnTo>
                    <a:pt x="5498145" y="6332246"/>
                  </a:lnTo>
                  <a:lnTo>
                    <a:pt x="5495605" y="6347485"/>
                  </a:lnTo>
                  <a:lnTo>
                    <a:pt x="5492747" y="6363042"/>
                  </a:lnTo>
                  <a:lnTo>
                    <a:pt x="5489572" y="6377963"/>
                  </a:lnTo>
                  <a:lnTo>
                    <a:pt x="5485762" y="6392885"/>
                  </a:lnTo>
                  <a:lnTo>
                    <a:pt x="5481952" y="6407490"/>
                  </a:lnTo>
                  <a:lnTo>
                    <a:pt x="5477507" y="6422411"/>
                  </a:lnTo>
                  <a:lnTo>
                    <a:pt x="5472745" y="6436698"/>
                  </a:lnTo>
                  <a:lnTo>
                    <a:pt x="5467665" y="6450985"/>
                  </a:lnTo>
                  <a:lnTo>
                    <a:pt x="5462267" y="6465272"/>
                  </a:lnTo>
                  <a:lnTo>
                    <a:pt x="5456552" y="6479241"/>
                  </a:lnTo>
                  <a:lnTo>
                    <a:pt x="5450520" y="6493210"/>
                  </a:lnTo>
                  <a:lnTo>
                    <a:pt x="5444170" y="6506862"/>
                  </a:lnTo>
                  <a:lnTo>
                    <a:pt x="5437502" y="6520197"/>
                  </a:lnTo>
                  <a:lnTo>
                    <a:pt x="5430517" y="6533531"/>
                  </a:lnTo>
                  <a:lnTo>
                    <a:pt x="5423215" y="6546548"/>
                  </a:lnTo>
                  <a:lnTo>
                    <a:pt x="5415595" y="6559247"/>
                  </a:lnTo>
                  <a:lnTo>
                    <a:pt x="5407657" y="6572264"/>
                  </a:lnTo>
                  <a:lnTo>
                    <a:pt x="5399402" y="6584646"/>
                  </a:lnTo>
                  <a:lnTo>
                    <a:pt x="5390830" y="6597028"/>
                  </a:lnTo>
                  <a:lnTo>
                    <a:pt x="5381940" y="6609092"/>
                  </a:lnTo>
                  <a:lnTo>
                    <a:pt x="5373367" y="6620839"/>
                  </a:lnTo>
                  <a:lnTo>
                    <a:pt x="5363842" y="6632269"/>
                  </a:lnTo>
                  <a:lnTo>
                    <a:pt x="5354000" y="6643698"/>
                  </a:lnTo>
                  <a:lnTo>
                    <a:pt x="5344157" y="6654810"/>
                  </a:lnTo>
                  <a:lnTo>
                    <a:pt x="5333997" y="6665922"/>
                  </a:lnTo>
                  <a:lnTo>
                    <a:pt x="5323520" y="6676082"/>
                  </a:lnTo>
                  <a:lnTo>
                    <a:pt x="5313360" y="6686559"/>
                  </a:lnTo>
                  <a:lnTo>
                    <a:pt x="5302247" y="6696718"/>
                  </a:lnTo>
                  <a:lnTo>
                    <a:pt x="5291135" y="6706560"/>
                  </a:lnTo>
                  <a:lnTo>
                    <a:pt x="5279705" y="6716402"/>
                  </a:lnTo>
                  <a:lnTo>
                    <a:pt x="5268275" y="6725609"/>
                  </a:lnTo>
                  <a:lnTo>
                    <a:pt x="5256527" y="6734499"/>
                  </a:lnTo>
                  <a:lnTo>
                    <a:pt x="5244462" y="6743388"/>
                  </a:lnTo>
                  <a:lnTo>
                    <a:pt x="5232080" y="6751960"/>
                  </a:lnTo>
                  <a:lnTo>
                    <a:pt x="5219380" y="6760215"/>
                  </a:lnTo>
                  <a:lnTo>
                    <a:pt x="5206680" y="6768152"/>
                  </a:lnTo>
                  <a:lnTo>
                    <a:pt x="5193980" y="6775772"/>
                  </a:lnTo>
                  <a:lnTo>
                    <a:pt x="5180962" y="6783074"/>
                  </a:lnTo>
                  <a:lnTo>
                    <a:pt x="5167627" y="6790059"/>
                  </a:lnTo>
                  <a:lnTo>
                    <a:pt x="5154292" y="6796726"/>
                  </a:lnTo>
                  <a:lnTo>
                    <a:pt x="5140640" y="6803075"/>
                  </a:lnTo>
                  <a:lnTo>
                    <a:pt x="5126987" y="6809108"/>
                  </a:lnTo>
                  <a:lnTo>
                    <a:pt x="5112700" y="6814822"/>
                  </a:lnTo>
                  <a:lnTo>
                    <a:pt x="5098412" y="6820220"/>
                  </a:lnTo>
                  <a:lnTo>
                    <a:pt x="5084125" y="6825299"/>
                  </a:lnTo>
                  <a:lnTo>
                    <a:pt x="5069837" y="6830062"/>
                  </a:lnTo>
                  <a:lnTo>
                    <a:pt x="5054915" y="6834506"/>
                  </a:lnTo>
                  <a:lnTo>
                    <a:pt x="5040310" y="6838316"/>
                  </a:lnTo>
                  <a:lnTo>
                    <a:pt x="5025387" y="6842126"/>
                  </a:lnTo>
                  <a:lnTo>
                    <a:pt x="5010465" y="6845301"/>
                  </a:lnTo>
                  <a:lnTo>
                    <a:pt x="4994907" y="6848158"/>
                  </a:lnTo>
                  <a:lnTo>
                    <a:pt x="4979667" y="6850698"/>
                  </a:lnTo>
                  <a:lnTo>
                    <a:pt x="4964427" y="6852920"/>
                  </a:lnTo>
                  <a:lnTo>
                    <a:pt x="4948552" y="6854825"/>
                  </a:lnTo>
                  <a:lnTo>
                    <a:pt x="4932995" y="6856095"/>
                  </a:lnTo>
                  <a:lnTo>
                    <a:pt x="4917437" y="6857048"/>
                  </a:lnTo>
                  <a:lnTo>
                    <a:pt x="4901245" y="6857683"/>
                  </a:lnTo>
                  <a:lnTo>
                    <a:pt x="4885370" y="6858000"/>
                  </a:lnTo>
                  <a:lnTo>
                    <a:pt x="619760" y="6858000"/>
                  </a:lnTo>
                  <a:lnTo>
                    <a:pt x="603885" y="6857683"/>
                  </a:lnTo>
                  <a:lnTo>
                    <a:pt x="588010" y="6857048"/>
                  </a:lnTo>
                  <a:lnTo>
                    <a:pt x="572135" y="6856095"/>
                  </a:lnTo>
                  <a:lnTo>
                    <a:pt x="556578" y="6854825"/>
                  </a:lnTo>
                  <a:lnTo>
                    <a:pt x="541020" y="6852920"/>
                  </a:lnTo>
                  <a:lnTo>
                    <a:pt x="525463" y="6850698"/>
                  </a:lnTo>
                  <a:lnTo>
                    <a:pt x="510223" y="6848158"/>
                  </a:lnTo>
                  <a:lnTo>
                    <a:pt x="494983" y="6845301"/>
                  </a:lnTo>
                  <a:lnTo>
                    <a:pt x="479743" y="6842126"/>
                  </a:lnTo>
                  <a:lnTo>
                    <a:pt x="465138" y="6838316"/>
                  </a:lnTo>
                  <a:lnTo>
                    <a:pt x="450215" y="6834506"/>
                  </a:lnTo>
                  <a:lnTo>
                    <a:pt x="435610" y="6830062"/>
                  </a:lnTo>
                  <a:lnTo>
                    <a:pt x="421005" y="6825299"/>
                  </a:lnTo>
                  <a:lnTo>
                    <a:pt x="406718" y="6820220"/>
                  </a:lnTo>
                  <a:lnTo>
                    <a:pt x="392748" y="6814822"/>
                  </a:lnTo>
                  <a:lnTo>
                    <a:pt x="378460" y="6809108"/>
                  </a:lnTo>
                  <a:lnTo>
                    <a:pt x="364808" y="6803075"/>
                  </a:lnTo>
                  <a:lnTo>
                    <a:pt x="351155" y="6796726"/>
                  </a:lnTo>
                  <a:lnTo>
                    <a:pt x="337820" y="6790059"/>
                  </a:lnTo>
                  <a:lnTo>
                    <a:pt x="324485" y="6783074"/>
                  </a:lnTo>
                  <a:lnTo>
                    <a:pt x="311468" y="6775772"/>
                  </a:lnTo>
                  <a:lnTo>
                    <a:pt x="298768" y="6768152"/>
                  </a:lnTo>
                  <a:lnTo>
                    <a:pt x="286068" y="6760215"/>
                  </a:lnTo>
                  <a:lnTo>
                    <a:pt x="273050" y="6751960"/>
                  </a:lnTo>
                  <a:lnTo>
                    <a:pt x="260985" y="6743388"/>
                  </a:lnTo>
                  <a:lnTo>
                    <a:pt x="248920" y="6734499"/>
                  </a:lnTo>
                  <a:lnTo>
                    <a:pt x="237173" y="6725609"/>
                  </a:lnTo>
                  <a:lnTo>
                    <a:pt x="225425" y="6716402"/>
                  </a:lnTo>
                  <a:lnTo>
                    <a:pt x="213995" y="6706560"/>
                  </a:lnTo>
                  <a:lnTo>
                    <a:pt x="202883" y="6696718"/>
                  </a:lnTo>
                  <a:lnTo>
                    <a:pt x="192088" y="6686559"/>
                  </a:lnTo>
                  <a:lnTo>
                    <a:pt x="181610" y="6676082"/>
                  </a:lnTo>
                  <a:lnTo>
                    <a:pt x="171450" y="6665922"/>
                  </a:lnTo>
                  <a:lnTo>
                    <a:pt x="160973" y="6654810"/>
                  </a:lnTo>
                  <a:lnTo>
                    <a:pt x="151130" y="6643698"/>
                  </a:lnTo>
                  <a:lnTo>
                    <a:pt x="141605" y="6632269"/>
                  </a:lnTo>
                  <a:lnTo>
                    <a:pt x="132080" y="6620839"/>
                  </a:lnTo>
                  <a:lnTo>
                    <a:pt x="123190" y="6609092"/>
                  </a:lnTo>
                  <a:lnTo>
                    <a:pt x="114300" y="6597028"/>
                  </a:lnTo>
                  <a:lnTo>
                    <a:pt x="105728" y="6584646"/>
                  </a:lnTo>
                  <a:lnTo>
                    <a:pt x="97473" y="6572264"/>
                  </a:lnTo>
                  <a:lnTo>
                    <a:pt x="89853" y="6559247"/>
                  </a:lnTo>
                  <a:lnTo>
                    <a:pt x="82233" y="6546548"/>
                  </a:lnTo>
                  <a:lnTo>
                    <a:pt x="74613" y="6533531"/>
                  </a:lnTo>
                  <a:lnTo>
                    <a:pt x="67945" y="6520197"/>
                  </a:lnTo>
                  <a:lnTo>
                    <a:pt x="60960" y="6506862"/>
                  </a:lnTo>
                  <a:lnTo>
                    <a:pt x="54928" y="6493210"/>
                  </a:lnTo>
                  <a:lnTo>
                    <a:pt x="48578" y="6479241"/>
                  </a:lnTo>
                  <a:lnTo>
                    <a:pt x="43180" y="6465272"/>
                  </a:lnTo>
                  <a:lnTo>
                    <a:pt x="37465" y="6450985"/>
                  </a:lnTo>
                  <a:lnTo>
                    <a:pt x="32703" y="6436698"/>
                  </a:lnTo>
                  <a:lnTo>
                    <a:pt x="27623" y="6422411"/>
                  </a:lnTo>
                  <a:lnTo>
                    <a:pt x="23495" y="6407490"/>
                  </a:lnTo>
                  <a:lnTo>
                    <a:pt x="19685" y="6392885"/>
                  </a:lnTo>
                  <a:lnTo>
                    <a:pt x="15875" y="6377963"/>
                  </a:lnTo>
                  <a:lnTo>
                    <a:pt x="12700" y="6363042"/>
                  </a:lnTo>
                  <a:lnTo>
                    <a:pt x="9843" y="6347485"/>
                  </a:lnTo>
                  <a:lnTo>
                    <a:pt x="7303" y="6332246"/>
                  </a:lnTo>
                  <a:lnTo>
                    <a:pt x="4763" y="6317006"/>
                  </a:lnTo>
                  <a:lnTo>
                    <a:pt x="3175" y="6301132"/>
                  </a:lnTo>
                  <a:lnTo>
                    <a:pt x="1905" y="6285575"/>
                  </a:lnTo>
                  <a:lnTo>
                    <a:pt x="953" y="6270019"/>
                  </a:lnTo>
                  <a:lnTo>
                    <a:pt x="318" y="6253827"/>
                  </a:lnTo>
                  <a:lnTo>
                    <a:pt x="0" y="6237953"/>
                  </a:lnTo>
                  <a:lnTo>
                    <a:pt x="0" y="915326"/>
                  </a:lnTo>
                  <a:lnTo>
                    <a:pt x="318" y="899451"/>
                  </a:lnTo>
                  <a:lnTo>
                    <a:pt x="953" y="883577"/>
                  </a:lnTo>
                  <a:lnTo>
                    <a:pt x="1905" y="867703"/>
                  </a:lnTo>
                  <a:lnTo>
                    <a:pt x="3175" y="852146"/>
                  </a:lnTo>
                  <a:lnTo>
                    <a:pt x="4763" y="836589"/>
                  </a:lnTo>
                  <a:lnTo>
                    <a:pt x="7303" y="821033"/>
                  </a:lnTo>
                  <a:lnTo>
                    <a:pt x="9843" y="805793"/>
                  </a:lnTo>
                  <a:lnTo>
                    <a:pt x="12700" y="790554"/>
                  </a:lnTo>
                  <a:lnTo>
                    <a:pt x="15875" y="775315"/>
                  </a:lnTo>
                  <a:lnTo>
                    <a:pt x="19685" y="760393"/>
                  </a:lnTo>
                  <a:lnTo>
                    <a:pt x="23495" y="745789"/>
                  </a:lnTo>
                  <a:lnTo>
                    <a:pt x="27623" y="731184"/>
                  </a:lnTo>
                  <a:lnTo>
                    <a:pt x="32703" y="716580"/>
                  </a:lnTo>
                  <a:lnTo>
                    <a:pt x="37465" y="702293"/>
                  </a:lnTo>
                  <a:lnTo>
                    <a:pt x="43180" y="688007"/>
                  </a:lnTo>
                  <a:lnTo>
                    <a:pt x="48578" y="674037"/>
                  </a:lnTo>
                  <a:lnTo>
                    <a:pt x="54928" y="660068"/>
                  </a:lnTo>
                  <a:lnTo>
                    <a:pt x="60960" y="646416"/>
                  </a:lnTo>
                  <a:lnTo>
                    <a:pt x="67945" y="633082"/>
                  </a:lnTo>
                  <a:lnTo>
                    <a:pt x="74613" y="619747"/>
                  </a:lnTo>
                  <a:lnTo>
                    <a:pt x="82233" y="606731"/>
                  </a:lnTo>
                  <a:lnTo>
                    <a:pt x="89853" y="594031"/>
                  </a:lnTo>
                  <a:lnTo>
                    <a:pt x="97473" y="581332"/>
                  </a:lnTo>
                  <a:lnTo>
                    <a:pt x="105728" y="568950"/>
                  </a:lnTo>
                  <a:lnTo>
                    <a:pt x="114300" y="556568"/>
                  </a:lnTo>
                  <a:lnTo>
                    <a:pt x="123190" y="544504"/>
                  </a:lnTo>
                  <a:lnTo>
                    <a:pt x="132080" y="532757"/>
                  </a:lnTo>
                  <a:lnTo>
                    <a:pt x="141605" y="521327"/>
                  </a:lnTo>
                  <a:lnTo>
                    <a:pt x="151130" y="509898"/>
                  </a:lnTo>
                  <a:lnTo>
                    <a:pt x="160973" y="498786"/>
                  </a:lnTo>
                  <a:lnTo>
                    <a:pt x="171450" y="487674"/>
                  </a:lnTo>
                  <a:lnTo>
                    <a:pt x="181610" y="477197"/>
                  </a:lnTo>
                  <a:lnTo>
                    <a:pt x="192088" y="466720"/>
                  </a:lnTo>
                  <a:lnTo>
                    <a:pt x="202883" y="456560"/>
                  </a:lnTo>
                  <a:lnTo>
                    <a:pt x="213995" y="446718"/>
                  </a:lnTo>
                  <a:lnTo>
                    <a:pt x="225425" y="436876"/>
                  </a:lnTo>
                  <a:lnTo>
                    <a:pt x="237173" y="427669"/>
                  </a:lnTo>
                  <a:lnTo>
                    <a:pt x="248920" y="418780"/>
                  </a:lnTo>
                  <a:lnTo>
                    <a:pt x="260985" y="409890"/>
                  </a:lnTo>
                  <a:lnTo>
                    <a:pt x="273050" y="401318"/>
                  </a:lnTo>
                  <a:lnTo>
                    <a:pt x="286068" y="393381"/>
                  </a:lnTo>
                  <a:lnTo>
                    <a:pt x="298768" y="385126"/>
                  </a:lnTo>
                  <a:lnTo>
                    <a:pt x="311468" y="377507"/>
                  </a:lnTo>
                  <a:lnTo>
                    <a:pt x="324485" y="370522"/>
                  </a:lnTo>
                  <a:lnTo>
                    <a:pt x="337820" y="363220"/>
                  </a:lnTo>
                  <a:lnTo>
                    <a:pt x="351155" y="356870"/>
                  </a:lnTo>
                  <a:lnTo>
                    <a:pt x="364808" y="350203"/>
                  </a:lnTo>
                  <a:lnTo>
                    <a:pt x="378460" y="344171"/>
                  </a:lnTo>
                  <a:lnTo>
                    <a:pt x="392748" y="338456"/>
                  </a:lnTo>
                  <a:lnTo>
                    <a:pt x="406718" y="333059"/>
                  </a:lnTo>
                  <a:lnTo>
                    <a:pt x="421005" y="327979"/>
                  </a:lnTo>
                  <a:lnTo>
                    <a:pt x="435610" y="323534"/>
                  </a:lnTo>
                  <a:lnTo>
                    <a:pt x="450215" y="318772"/>
                  </a:lnTo>
                  <a:lnTo>
                    <a:pt x="465138" y="314962"/>
                  </a:lnTo>
                  <a:lnTo>
                    <a:pt x="479743" y="311471"/>
                  </a:lnTo>
                  <a:lnTo>
                    <a:pt x="494983" y="307977"/>
                  </a:lnTo>
                  <a:lnTo>
                    <a:pt x="510223" y="305120"/>
                  </a:lnTo>
                  <a:lnTo>
                    <a:pt x="525463" y="302581"/>
                  </a:lnTo>
                  <a:lnTo>
                    <a:pt x="541020" y="300676"/>
                  </a:lnTo>
                  <a:lnTo>
                    <a:pt x="556578" y="298771"/>
                  </a:lnTo>
                  <a:lnTo>
                    <a:pt x="572135" y="297183"/>
                  </a:lnTo>
                  <a:lnTo>
                    <a:pt x="588010" y="296231"/>
                  </a:lnTo>
                  <a:lnTo>
                    <a:pt x="603885" y="295596"/>
                  </a:lnTo>
                  <a:lnTo>
                    <a:pt x="619760" y="295278"/>
                  </a:lnTo>
                  <a:lnTo>
                    <a:pt x="1639884" y="295278"/>
                  </a:lnTo>
                  <a:lnTo>
                    <a:pt x="1639884" y="179388"/>
                  </a:lnTo>
                  <a:lnTo>
                    <a:pt x="2125900" y="179388"/>
                  </a:lnTo>
                  <a:lnTo>
                    <a:pt x="2038346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532699" y="2854452"/>
            <a:ext cx="1769807" cy="1769807"/>
            <a:chOff x="6494599" y="2930652"/>
            <a:chExt cx="1769807" cy="1769807"/>
          </a:xfrm>
        </p:grpSpPr>
        <p:sp>
          <p:nvSpPr>
            <p:cNvPr id="29" name="椭圆 28"/>
            <p:cNvSpPr/>
            <p:nvPr/>
          </p:nvSpPr>
          <p:spPr>
            <a:xfrm>
              <a:off x="6494599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KSO_Shape"/>
            <p:cNvSpPr>
              <a:spLocks/>
            </p:cNvSpPr>
            <p:nvPr/>
          </p:nvSpPr>
          <p:spPr bwMode="auto">
            <a:xfrm>
              <a:off x="6988820" y="3417577"/>
              <a:ext cx="781364" cy="795956"/>
            </a:xfrm>
            <a:custGeom>
              <a:avLst/>
              <a:gdLst>
                <a:gd name="T0" fmla="*/ 1088909 w 1944688"/>
                <a:gd name="T1" fmla="*/ 1478020 h 1979613"/>
                <a:gd name="T2" fmla="*/ 1105805 w 1944688"/>
                <a:gd name="T3" fmla="*/ 1615987 h 1979613"/>
                <a:gd name="T4" fmla="*/ 979564 w 1944688"/>
                <a:gd name="T5" fmla="*/ 1431925 h 1979613"/>
                <a:gd name="T6" fmla="*/ 811133 w 1944688"/>
                <a:gd name="T7" fmla="*/ 1321868 h 1979613"/>
                <a:gd name="T8" fmla="*/ 770571 w 1944688"/>
                <a:gd name="T9" fmla="*/ 1208449 h 1979613"/>
                <a:gd name="T10" fmla="*/ 827928 w 1944688"/>
                <a:gd name="T11" fmla="*/ 1109921 h 1979613"/>
                <a:gd name="T12" fmla="*/ 1112606 w 1944688"/>
                <a:gd name="T13" fmla="*/ 674053 h 1979613"/>
                <a:gd name="T14" fmla="*/ 1149350 w 1944688"/>
                <a:gd name="T15" fmla="*/ 766128 h 1979613"/>
                <a:gd name="T16" fmla="*/ 1085682 w 1944688"/>
                <a:gd name="T17" fmla="*/ 922338 h 1979613"/>
                <a:gd name="T18" fmla="*/ 916605 w 1944688"/>
                <a:gd name="T19" fmla="*/ 541568 h 1979613"/>
                <a:gd name="T20" fmla="*/ 864200 w 1944688"/>
                <a:gd name="T21" fmla="*/ 1004409 h 1979613"/>
                <a:gd name="T22" fmla="*/ 743510 w 1944688"/>
                <a:gd name="T23" fmla="*/ 1114247 h 1979613"/>
                <a:gd name="T24" fmla="*/ 749545 w 1944688"/>
                <a:gd name="T25" fmla="*/ 1320271 h 1979613"/>
                <a:gd name="T26" fmla="*/ 863882 w 1944688"/>
                <a:gd name="T27" fmla="*/ 1423442 h 1979613"/>
                <a:gd name="T28" fmla="*/ 1035388 w 1944688"/>
                <a:gd name="T29" fmla="*/ 1692004 h 1979613"/>
                <a:gd name="T30" fmla="*/ 1135434 w 1944688"/>
                <a:gd name="T31" fmla="*/ 1598357 h 1979613"/>
                <a:gd name="T32" fmla="*/ 1087158 w 1944688"/>
                <a:gd name="T33" fmla="*/ 1425029 h 1979613"/>
                <a:gd name="T34" fmla="*/ 1029672 w 1944688"/>
                <a:gd name="T35" fmla="*/ 1070121 h 1979613"/>
                <a:gd name="T36" fmla="*/ 1170370 w 1944688"/>
                <a:gd name="T37" fmla="*/ 968220 h 1979613"/>
                <a:gd name="T38" fmla="*/ 1219598 w 1944688"/>
                <a:gd name="T39" fmla="*/ 767275 h 1979613"/>
                <a:gd name="T40" fmla="*/ 1157348 w 1944688"/>
                <a:gd name="T41" fmla="*/ 597122 h 1979613"/>
                <a:gd name="T42" fmla="*/ 995370 w 1944688"/>
                <a:gd name="T43" fmla="*/ 529823 h 1979613"/>
                <a:gd name="T44" fmla="*/ 888020 w 1944688"/>
                <a:gd name="T45" fmla="*/ 312370 h 1979613"/>
                <a:gd name="T46" fmla="*/ 871505 w 1944688"/>
                <a:gd name="T47" fmla="*/ 408875 h 1979613"/>
                <a:gd name="T48" fmla="*/ 969327 w 1944688"/>
                <a:gd name="T49" fmla="*/ 472999 h 1979613"/>
                <a:gd name="T50" fmla="*/ 1059209 w 1944688"/>
                <a:gd name="T51" fmla="*/ 399351 h 1979613"/>
                <a:gd name="T52" fmla="*/ 1026813 w 1944688"/>
                <a:gd name="T53" fmla="*/ 299037 h 1979613"/>
                <a:gd name="T54" fmla="*/ 1190379 w 1944688"/>
                <a:gd name="T55" fmla="*/ 1270 h 1979613"/>
                <a:gd name="T56" fmla="*/ 1266286 w 1944688"/>
                <a:gd name="T57" fmla="*/ 52379 h 1979613"/>
                <a:gd name="T58" fmla="*/ 1285978 w 1944688"/>
                <a:gd name="T59" fmla="*/ 375543 h 1979613"/>
                <a:gd name="T60" fmla="*/ 1339335 w 1944688"/>
                <a:gd name="T61" fmla="*/ 412367 h 1979613"/>
                <a:gd name="T62" fmla="*/ 1627402 w 1944688"/>
                <a:gd name="T63" fmla="*/ 266975 h 1979613"/>
                <a:gd name="T64" fmla="*/ 1713155 w 1944688"/>
                <a:gd name="T65" fmla="*/ 299037 h 1979613"/>
                <a:gd name="T66" fmla="*/ 1944688 w 1944688"/>
                <a:gd name="T67" fmla="*/ 730768 h 1979613"/>
                <a:gd name="T68" fmla="*/ 1900224 w 1944688"/>
                <a:gd name="T69" fmla="*/ 811083 h 1979613"/>
                <a:gd name="T70" fmla="*/ 1646458 w 1944688"/>
                <a:gd name="T71" fmla="*/ 985997 h 1979613"/>
                <a:gd name="T72" fmla="*/ 1891013 w 1944688"/>
                <a:gd name="T73" fmla="*/ 1162499 h 1979613"/>
                <a:gd name="T74" fmla="*/ 1943735 w 1944688"/>
                <a:gd name="T75" fmla="*/ 1238369 h 1979613"/>
                <a:gd name="T76" fmla="*/ 1720142 w 1944688"/>
                <a:gd name="T77" fmla="*/ 1672640 h 1979613"/>
                <a:gd name="T78" fmla="*/ 1637883 w 1944688"/>
                <a:gd name="T79" fmla="*/ 1712956 h 1979613"/>
                <a:gd name="T80" fmla="*/ 1347910 w 1944688"/>
                <a:gd name="T81" fmla="*/ 1568199 h 1979613"/>
                <a:gd name="T82" fmla="*/ 1289471 w 1944688"/>
                <a:gd name="T83" fmla="*/ 1595817 h 1979613"/>
                <a:gd name="T84" fmla="*/ 1271050 w 1944688"/>
                <a:gd name="T85" fmla="*/ 1918028 h 1979613"/>
                <a:gd name="T86" fmla="*/ 1200542 w 1944688"/>
                <a:gd name="T87" fmla="*/ 1976121 h 1979613"/>
                <a:gd name="T88" fmla="*/ 710797 w 1944688"/>
                <a:gd name="T89" fmla="*/ 1960884 h 1979613"/>
                <a:gd name="T90" fmla="*/ 663474 w 1944688"/>
                <a:gd name="T91" fmla="*/ 1882156 h 1979613"/>
                <a:gd name="T92" fmla="*/ 638384 w 1944688"/>
                <a:gd name="T93" fmla="*/ 1574866 h 1979613"/>
                <a:gd name="T94" fmla="*/ 363339 w 1944688"/>
                <a:gd name="T95" fmla="*/ 1698353 h 1979613"/>
                <a:gd name="T96" fmla="*/ 271551 w 1944688"/>
                <a:gd name="T97" fmla="*/ 1705655 h 1979613"/>
                <a:gd name="T98" fmla="*/ 6987 w 1944688"/>
                <a:gd name="T99" fmla="*/ 1295510 h 1979613"/>
                <a:gd name="T100" fmla="*/ 13339 w 1944688"/>
                <a:gd name="T101" fmla="*/ 1204402 h 1979613"/>
                <a:gd name="T102" fmla="*/ 283303 w 1944688"/>
                <a:gd name="T103" fmla="*/ 1025361 h 1979613"/>
                <a:gd name="T104" fmla="*/ 288702 w 1944688"/>
                <a:gd name="T105" fmla="*/ 960601 h 1979613"/>
                <a:gd name="T106" fmla="*/ 18739 w 1944688"/>
                <a:gd name="T107" fmla="*/ 784100 h 1979613"/>
                <a:gd name="T108" fmla="*/ 3811 w 1944688"/>
                <a:gd name="T109" fmla="*/ 693944 h 1979613"/>
                <a:gd name="T110" fmla="*/ 261706 w 1944688"/>
                <a:gd name="T111" fmla="*/ 277768 h 1979613"/>
                <a:gd name="T112" fmla="*/ 353493 w 1944688"/>
                <a:gd name="T113" fmla="*/ 276181 h 1979613"/>
                <a:gd name="T114" fmla="*/ 632032 w 1944688"/>
                <a:gd name="T115" fmla="*/ 407922 h 1979613"/>
                <a:gd name="T116" fmla="*/ 663157 w 1944688"/>
                <a:gd name="T117" fmla="*/ 108250 h 1979613"/>
                <a:gd name="T118" fmla="*/ 702540 w 1944688"/>
                <a:gd name="T119" fmla="*/ 24761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44688" h="1979613">
                  <a:moveTo>
                    <a:pt x="979564" y="1431925"/>
                  </a:moveTo>
                  <a:lnTo>
                    <a:pt x="987534" y="1431925"/>
                  </a:lnTo>
                  <a:lnTo>
                    <a:pt x="995504" y="1432561"/>
                  </a:lnTo>
                  <a:lnTo>
                    <a:pt x="1003474" y="1433515"/>
                  </a:lnTo>
                  <a:lnTo>
                    <a:pt x="1011443" y="1435104"/>
                  </a:lnTo>
                  <a:lnTo>
                    <a:pt x="1023238" y="1437647"/>
                  </a:lnTo>
                  <a:lnTo>
                    <a:pt x="1029614" y="1439237"/>
                  </a:lnTo>
                  <a:lnTo>
                    <a:pt x="1035352" y="1441144"/>
                  </a:lnTo>
                  <a:lnTo>
                    <a:pt x="1041091" y="1443687"/>
                  </a:lnTo>
                  <a:lnTo>
                    <a:pt x="1046829" y="1445913"/>
                  </a:lnTo>
                  <a:lnTo>
                    <a:pt x="1052886" y="1449092"/>
                  </a:lnTo>
                  <a:lnTo>
                    <a:pt x="1058305" y="1452271"/>
                  </a:lnTo>
                  <a:lnTo>
                    <a:pt x="1063725" y="1455450"/>
                  </a:lnTo>
                  <a:lnTo>
                    <a:pt x="1069463" y="1459264"/>
                  </a:lnTo>
                  <a:lnTo>
                    <a:pt x="1074563" y="1463397"/>
                  </a:lnTo>
                  <a:lnTo>
                    <a:pt x="1079664" y="1467847"/>
                  </a:lnTo>
                  <a:lnTo>
                    <a:pt x="1084127" y="1472616"/>
                  </a:lnTo>
                  <a:lnTo>
                    <a:pt x="1088909" y="1478020"/>
                  </a:lnTo>
                  <a:lnTo>
                    <a:pt x="1093372" y="1484060"/>
                  </a:lnTo>
                  <a:lnTo>
                    <a:pt x="1097198" y="1489782"/>
                  </a:lnTo>
                  <a:lnTo>
                    <a:pt x="1101023" y="1496458"/>
                  </a:lnTo>
                  <a:lnTo>
                    <a:pt x="1104848" y="1503770"/>
                  </a:lnTo>
                  <a:lnTo>
                    <a:pt x="1107399" y="1511081"/>
                  </a:lnTo>
                  <a:lnTo>
                    <a:pt x="1110268" y="1519029"/>
                  </a:lnTo>
                  <a:lnTo>
                    <a:pt x="1112499" y="1526658"/>
                  </a:lnTo>
                  <a:lnTo>
                    <a:pt x="1114093" y="1535559"/>
                  </a:lnTo>
                  <a:lnTo>
                    <a:pt x="1115687" y="1544142"/>
                  </a:lnTo>
                  <a:lnTo>
                    <a:pt x="1116962" y="1553043"/>
                  </a:lnTo>
                  <a:lnTo>
                    <a:pt x="1117600" y="1561627"/>
                  </a:lnTo>
                  <a:lnTo>
                    <a:pt x="1117600" y="1570210"/>
                  </a:lnTo>
                  <a:lnTo>
                    <a:pt x="1117281" y="1578475"/>
                  </a:lnTo>
                  <a:lnTo>
                    <a:pt x="1116006" y="1586740"/>
                  </a:lnTo>
                  <a:lnTo>
                    <a:pt x="1114412" y="1594688"/>
                  </a:lnTo>
                  <a:lnTo>
                    <a:pt x="1112181" y="1601999"/>
                  </a:lnTo>
                  <a:lnTo>
                    <a:pt x="1109311" y="1609311"/>
                  </a:lnTo>
                  <a:lnTo>
                    <a:pt x="1105805" y="1615987"/>
                  </a:lnTo>
                  <a:lnTo>
                    <a:pt x="1102298" y="1622027"/>
                  </a:lnTo>
                  <a:lnTo>
                    <a:pt x="1098154" y="1628385"/>
                  </a:lnTo>
                  <a:lnTo>
                    <a:pt x="1093372" y="1633789"/>
                  </a:lnTo>
                  <a:lnTo>
                    <a:pt x="1088590" y="1638875"/>
                  </a:lnTo>
                  <a:lnTo>
                    <a:pt x="1083490" y="1643644"/>
                  </a:lnTo>
                  <a:lnTo>
                    <a:pt x="1078389" y="1648094"/>
                  </a:lnTo>
                  <a:lnTo>
                    <a:pt x="1072970" y="1651909"/>
                  </a:lnTo>
                  <a:lnTo>
                    <a:pt x="1067231" y="1655406"/>
                  </a:lnTo>
                  <a:lnTo>
                    <a:pt x="1061812" y="1658903"/>
                  </a:lnTo>
                  <a:lnTo>
                    <a:pt x="1056074" y="1662082"/>
                  </a:lnTo>
                  <a:lnTo>
                    <a:pt x="1044279" y="1667486"/>
                  </a:lnTo>
                  <a:lnTo>
                    <a:pt x="1032483" y="1672254"/>
                  </a:lnTo>
                  <a:lnTo>
                    <a:pt x="1020051" y="1676705"/>
                  </a:lnTo>
                  <a:lnTo>
                    <a:pt x="1005067" y="1680520"/>
                  </a:lnTo>
                  <a:lnTo>
                    <a:pt x="990084" y="1683698"/>
                  </a:lnTo>
                  <a:lnTo>
                    <a:pt x="975420" y="1685924"/>
                  </a:lnTo>
                  <a:lnTo>
                    <a:pt x="960437" y="1687513"/>
                  </a:lnTo>
                  <a:lnTo>
                    <a:pt x="979564" y="1431925"/>
                  </a:lnTo>
                  <a:close/>
                  <a:moveTo>
                    <a:pt x="913172" y="1082675"/>
                  </a:moveTo>
                  <a:lnTo>
                    <a:pt x="935037" y="1374775"/>
                  </a:lnTo>
                  <a:lnTo>
                    <a:pt x="923312" y="1373508"/>
                  </a:lnTo>
                  <a:lnTo>
                    <a:pt x="911587" y="1371924"/>
                  </a:lnTo>
                  <a:lnTo>
                    <a:pt x="899545" y="1369706"/>
                  </a:lnTo>
                  <a:lnTo>
                    <a:pt x="887820" y="1366538"/>
                  </a:lnTo>
                  <a:lnTo>
                    <a:pt x="875778" y="1363053"/>
                  </a:lnTo>
                  <a:lnTo>
                    <a:pt x="864370" y="1358301"/>
                  </a:lnTo>
                  <a:lnTo>
                    <a:pt x="858349" y="1355767"/>
                  </a:lnTo>
                  <a:lnTo>
                    <a:pt x="852962" y="1353232"/>
                  </a:lnTo>
                  <a:lnTo>
                    <a:pt x="847258" y="1350064"/>
                  </a:lnTo>
                  <a:lnTo>
                    <a:pt x="841554" y="1346896"/>
                  </a:lnTo>
                  <a:lnTo>
                    <a:pt x="836484" y="1343411"/>
                  </a:lnTo>
                  <a:lnTo>
                    <a:pt x="831097" y="1339609"/>
                  </a:lnTo>
                  <a:lnTo>
                    <a:pt x="826027" y="1335491"/>
                  </a:lnTo>
                  <a:lnTo>
                    <a:pt x="820956" y="1331372"/>
                  </a:lnTo>
                  <a:lnTo>
                    <a:pt x="816203" y="1326620"/>
                  </a:lnTo>
                  <a:lnTo>
                    <a:pt x="811133" y="1321868"/>
                  </a:lnTo>
                  <a:lnTo>
                    <a:pt x="806696" y="1316482"/>
                  </a:lnTo>
                  <a:lnTo>
                    <a:pt x="802577" y="1311413"/>
                  </a:lnTo>
                  <a:lnTo>
                    <a:pt x="798140" y="1305394"/>
                  </a:lnTo>
                  <a:lnTo>
                    <a:pt x="794338" y="1299691"/>
                  </a:lnTo>
                  <a:lnTo>
                    <a:pt x="790535" y="1293355"/>
                  </a:lnTo>
                  <a:lnTo>
                    <a:pt x="787366" y="1287019"/>
                  </a:lnTo>
                  <a:lnTo>
                    <a:pt x="784197" y="1280365"/>
                  </a:lnTo>
                  <a:lnTo>
                    <a:pt x="781028" y="1273396"/>
                  </a:lnTo>
                  <a:lnTo>
                    <a:pt x="778176" y="1266426"/>
                  </a:lnTo>
                  <a:lnTo>
                    <a:pt x="775958" y="1259456"/>
                  </a:lnTo>
                  <a:lnTo>
                    <a:pt x="774057" y="1251852"/>
                  </a:lnTo>
                  <a:lnTo>
                    <a:pt x="772472" y="1244566"/>
                  </a:lnTo>
                  <a:lnTo>
                    <a:pt x="771205" y="1236962"/>
                  </a:lnTo>
                  <a:lnTo>
                    <a:pt x="770571" y="1230943"/>
                  </a:lnTo>
                  <a:lnTo>
                    <a:pt x="770571" y="1228408"/>
                  </a:lnTo>
                  <a:lnTo>
                    <a:pt x="769937" y="1224290"/>
                  </a:lnTo>
                  <a:lnTo>
                    <a:pt x="769937" y="1216370"/>
                  </a:lnTo>
                  <a:lnTo>
                    <a:pt x="770571" y="1208449"/>
                  </a:lnTo>
                  <a:lnTo>
                    <a:pt x="771205" y="1201163"/>
                  </a:lnTo>
                  <a:lnTo>
                    <a:pt x="772472" y="1193559"/>
                  </a:lnTo>
                  <a:lnTo>
                    <a:pt x="773740" y="1186589"/>
                  </a:lnTo>
                  <a:lnTo>
                    <a:pt x="775641" y="1179936"/>
                  </a:lnTo>
                  <a:lnTo>
                    <a:pt x="777542" y="1173283"/>
                  </a:lnTo>
                  <a:lnTo>
                    <a:pt x="779761" y="1166947"/>
                  </a:lnTo>
                  <a:lnTo>
                    <a:pt x="782296" y="1160928"/>
                  </a:lnTo>
                  <a:lnTo>
                    <a:pt x="785465" y="1154908"/>
                  </a:lnTo>
                  <a:lnTo>
                    <a:pt x="788317" y="1149522"/>
                  </a:lnTo>
                  <a:lnTo>
                    <a:pt x="792119" y="1144137"/>
                  </a:lnTo>
                  <a:lnTo>
                    <a:pt x="795922" y="1139068"/>
                  </a:lnTo>
                  <a:lnTo>
                    <a:pt x="799725" y="1134315"/>
                  </a:lnTo>
                  <a:lnTo>
                    <a:pt x="804161" y="1129563"/>
                  </a:lnTo>
                  <a:lnTo>
                    <a:pt x="808281" y="1124811"/>
                  </a:lnTo>
                  <a:lnTo>
                    <a:pt x="813034" y="1121009"/>
                  </a:lnTo>
                  <a:lnTo>
                    <a:pt x="818104" y="1116891"/>
                  </a:lnTo>
                  <a:lnTo>
                    <a:pt x="822858" y="1113406"/>
                  </a:lnTo>
                  <a:lnTo>
                    <a:pt x="827928" y="1109921"/>
                  </a:lnTo>
                  <a:lnTo>
                    <a:pt x="833315" y="1106753"/>
                  </a:lnTo>
                  <a:lnTo>
                    <a:pt x="844089" y="1101367"/>
                  </a:lnTo>
                  <a:lnTo>
                    <a:pt x="854864" y="1096298"/>
                  </a:lnTo>
                  <a:lnTo>
                    <a:pt x="866272" y="1092496"/>
                  </a:lnTo>
                  <a:lnTo>
                    <a:pt x="877680" y="1089011"/>
                  </a:lnTo>
                  <a:lnTo>
                    <a:pt x="889405" y="1086160"/>
                  </a:lnTo>
                  <a:lnTo>
                    <a:pt x="901130" y="1084259"/>
                  </a:lnTo>
                  <a:lnTo>
                    <a:pt x="913172" y="1082675"/>
                  </a:lnTo>
                  <a:close/>
                  <a:moveTo>
                    <a:pt x="1039752" y="628650"/>
                  </a:moveTo>
                  <a:lnTo>
                    <a:pt x="1050839" y="632778"/>
                  </a:lnTo>
                  <a:lnTo>
                    <a:pt x="1061292" y="637858"/>
                  </a:lnTo>
                  <a:lnTo>
                    <a:pt x="1072695" y="643890"/>
                  </a:lnTo>
                  <a:lnTo>
                    <a:pt x="1083148" y="650240"/>
                  </a:lnTo>
                  <a:lnTo>
                    <a:pt x="1093601" y="657225"/>
                  </a:lnTo>
                  <a:lnTo>
                    <a:pt x="1098986" y="661035"/>
                  </a:lnTo>
                  <a:lnTo>
                    <a:pt x="1103420" y="665163"/>
                  </a:lnTo>
                  <a:lnTo>
                    <a:pt x="1108172" y="669290"/>
                  </a:lnTo>
                  <a:lnTo>
                    <a:pt x="1112606" y="674053"/>
                  </a:lnTo>
                  <a:lnTo>
                    <a:pt x="1116724" y="678498"/>
                  </a:lnTo>
                  <a:lnTo>
                    <a:pt x="1121159" y="682943"/>
                  </a:lnTo>
                  <a:lnTo>
                    <a:pt x="1124960" y="687705"/>
                  </a:lnTo>
                  <a:lnTo>
                    <a:pt x="1128444" y="692785"/>
                  </a:lnTo>
                  <a:lnTo>
                    <a:pt x="1131612" y="697865"/>
                  </a:lnTo>
                  <a:lnTo>
                    <a:pt x="1134779" y="703580"/>
                  </a:lnTo>
                  <a:lnTo>
                    <a:pt x="1137630" y="708660"/>
                  </a:lnTo>
                  <a:lnTo>
                    <a:pt x="1139847" y="714058"/>
                  </a:lnTo>
                  <a:lnTo>
                    <a:pt x="1141748" y="719455"/>
                  </a:lnTo>
                  <a:lnTo>
                    <a:pt x="1143332" y="724853"/>
                  </a:lnTo>
                  <a:lnTo>
                    <a:pt x="1144915" y="730885"/>
                  </a:lnTo>
                  <a:lnTo>
                    <a:pt x="1146499" y="736600"/>
                  </a:lnTo>
                  <a:lnTo>
                    <a:pt x="1147449" y="742950"/>
                  </a:lnTo>
                  <a:lnTo>
                    <a:pt x="1148083" y="749300"/>
                  </a:lnTo>
                  <a:lnTo>
                    <a:pt x="1148716" y="755968"/>
                  </a:lnTo>
                  <a:lnTo>
                    <a:pt x="1148716" y="759143"/>
                  </a:lnTo>
                  <a:lnTo>
                    <a:pt x="1149350" y="763270"/>
                  </a:lnTo>
                  <a:lnTo>
                    <a:pt x="1149350" y="766128"/>
                  </a:lnTo>
                  <a:lnTo>
                    <a:pt x="1149350" y="767715"/>
                  </a:lnTo>
                  <a:lnTo>
                    <a:pt x="1149350" y="770890"/>
                  </a:lnTo>
                  <a:lnTo>
                    <a:pt x="1149350" y="778193"/>
                  </a:lnTo>
                  <a:lnTo>
                    <a:pt x="1148400" y="793115"/>
                  </a:lnTo>
                  <a:lnTo>
                    <a:pt x="1146816" y="807721"/>
                  </a:lnTo>
                  <a:lnTo>
                    <a:pt x="1145866" y="814706"/>
                  </a:lnTo>
                  <a:lnTo>
                    <a:pt x="1144282" y="821691"/>
                  </a:lnTo>
                  <a:lnTo>
                    <a:pt x="1142698" y="828358"/>
                  </a:lnTo>
                  <a:lnTo>
                    <a:pt x="1140798" y="835026"/>
                  </a:lnTo>
                  <a:lnTo>
                    <a:pt x="1136363" y="848043"/>
                  </a:lnTo>
                  <a:lnTo>
                    <a:pt x="1131295" y="860426"/>
                  </a:lnTo>
                  <a:lnTo>
                    <a:pt x="1128444" y="866458"/>
                  </a:lnTo>
                  <a:lnTo>
                    <a:pt x="1125277" y="872173"/>
                  </a:lnTo>
                  <a:lnTo>
                    <a:pt x="1118625" y="883603"/>
                  </a:lnTo>
                  <a:lnTo>
                    <a:pt x="1111339" y="894081"/>
                  </a:lnTo>
                  <a:lnTo>
                    <a:pt x="1103420" y="904558"/>
                  </a:lnTo>
                  <a:lnTo>
                    <a:pt x="1094868" y="913766"/>
                  </a:lnTo>
                  <a:lnTo>
                    <a:pt x="1085682" y="922338"/>
                  </a:lnTo>
                  <a:lnTo>
                    <a:pt x="1076179" y="930593"/>
                  </a:lnTo>
                  <a:lnTo>
                    <a:pt x="1066360" y="938213"/>
                  </a:lnTo>
                  <a:lnTo>
                    <a:pt x="1060025" y="942341"/>
                  </a:lnTo>
                  <a:lnTo>
                    <a:pt x="1054006" y="946786"/>
                  </a:lnTo>
                  <a:lnTo>
                    <a:pt x="1047671" y="950596"/>
                  </a:lnTo>
                  <a:lnTo>
                    <a:pt x="1041019" y="954088"/>
                  </a:lnTo>
                  <a:lnTo>
                    <a:pt x="1027716" y="960756"/>
                  </a:lnTo>
                  <a:lnTo>
                    <a:pt x="1014412" y="966788"/>
                  </a:lnTo>
                  <a:lnTo>
                    <a:pt x="1039752" y="628650"/>
                  </a:lnTo>
                  <a:close/>
                  <a:moveTo>
                    <a:pt x="953447" y="529505"/>
                  </a:moveTo>
                  <a:lnTo>
                    <a:pt x="947094" y="530140"/>
                  </a:lnTo>
                  <a:lnTo>
                    <a:pt x="941060" y="531410"/>
                  </a:lnTo>
                  <a:lnTo>
                    <a:pt x="935026" y="532997"/>
                  </a:lnTo>
                  <a:lnTo>
                    <a:pt x="929309" y="535220"/>
                  </a:lnTo>
                  <a:lnTo>
                    <a:pt x="928038" y="535220"/>
                  </a:lnTo>
                  <a:lnTo>
                    <a:pt x="928038" y="535537"/>
                  </a:lnTo>
                  <a:lnTo>
                    <a:pt x="922004" y="538394"/>
                  </a:lnTo>
                  <a:lnTo>
                    <a:pt x="916605" y="541568"/>
                  </a:lnTo>
                  <a:lnTo>
                    <a:pt x="911523" y="545060"/>
                  </a:lnTo>
                  <a:lnTo>
                    <a:pt x="906441" y="548870"/>
                  </a:lnTo>
                  <a:lnTo>
                    <a:pt x="901677" y="553314"/>
                  </a:lnTo>
                  <a:lnTo>
                    <a:pt x="897866" y="557441"/>
                  </a:lnTo>
                  <a:lnTo>
                    <a:pt x="894055" y="562520"/>
                  </a:lnTo>
                  <a:lnTo>
                    <a:pt x="890561" y="567917"/>
                  </a:lnTo>
                  <a:lnTo>
                    <a:pt x="887385" y="573313"/>
                  </a:lnTo>
                  <a:lnTo>
                    <a:pt x="884527" y="579027"/>
                  </a:lnTo>
                  <a:lnTo>
                    <a:pt x="882303" y="585059"/>
                  </a:lnTo>
                  <a:lnTo>
                    <a:pt x="880715" y="590773"/>
                  </a:lnTo>
                  <a:lnTo>
                    <a:pt x="879127" y="597122"/>
                  </a:lnTo>
                  <a:lnTo>
                    <a:pt x="878174" y="603789"/>
                  </a:lnTo>
                  <a:lnTo>
                    <a:pt x="877857" y="610455"/>
                  </a:lnTo>
                  <a:lnTo>
                    <a:pt x="878174" y="617121"/>
                  </a:lnTo>
                  <a:lnTo>
                    <a:pt x="906124" y="992029"/>
                  </a:lnTo>
                  <a:lnTo>
                    <a:pt x="891831" y="995521"/>
                  </a:lnTo>
                  <a:lnTo>
                    <a:pt x="877539" y="999965"/>
                  </a:lnTo>
                  <a:lnTo>
                    <a:pt x="864200" y="1004409"/>
                  </a:lnTo>
                  <a:lnTo>
                    <a:pt x="851178" y="1010123"/>
                  </a:lnTo>
                  <a:lnTo>
                    <a:pt x="838156" y="1015838"/>
                  </a:lnTo>
                  <a:lnTo>
                    <a:pt x="831487" y="1019329"/>
                  </a:lnTo>
                  <a:lnTo>
                    <a:pt x="825452" y="1022821"/>
                  </a:lnTo>
                  <a:lnTo>
                    <a:pt x="818783" y="1026948"/>
                  </a:lnTo>
                  <a:lnTo>
                    <a:pt x="812430" y="1031075"/>
                  </a:lnTo>
                  <a:lnTo>
                    <a:pt x="806078" y="1035519"/>
                  </a:lnTo>
                  <a:lnTo>
                    <a:pt x="799726" y="1040599"/>
                  </a:lnTo>
                  <a:lnTo>
                    <a:pt x="793692" y="1045678"/>
                  </a:lnTo>
                  <a:lnTo>
                    <a:pt x="787340" y="1051074"/>
                  </a:lnTo>
                  <a:lnTo>
                    <a:pt x="780988" y="1057106"/>
                  </a:lnTo>
                  <a:lnTo>
                    <a:pt x="775271" y="1063772"/>
                  </a:lnTo>
                  <a:lnTo>
                    <a:pt x="769236" y="1070756"/>
                  </a:lnTo>
                  <a:lnTo>
                    <a:pt x="763837" y="1078058"/>
                  </a:lnTo>
                  <a:lnTo>
                    <a:pt x="757803" y="1086311"/>
                  </a:lnTo>
                  <a:lnTo>
                    <a:pt x="752721" y="1095200"/>
                  </a:lnTo>
                  <a:lnTo>
                    <a:pt x="747639" y="1104406"/>
                  </a:lnTo>
                  <a:lnTo>
                    <a:pt x="743510" y="1114247"/>
                  </a:lnTo>
                  <a:lnTo>
                    <a:pt x="739064" y="1124723"/>
                  </a:lnTo>
                  <a:lnTo>
                    <a:pt x="735253" y="1136151"/>
                  </a:lnTo>
                  <a:lnTo>
                    <a:pt x="732077" y="1147896"/>
                  </a:lnTo>
                  <a:lnTo>
                    <a:pt x="729218" y="1159959"/>
                  </a:lnTo>
                  <a:lnTo>
                    <a:pt x="727313" y="1172340"/>
                  </a:lnTo>
                  <a:lnTo>
                    <a:pt x="726042" y="1185038"/>
                  </a:lnTo>
                  <a:lnTo>
                    <a:pt x="725407" y="1197736"/>
                  </a:lnTo>
                  <a:lnTo>
                    <a:pt x="725089" y="1210751"/>
                  </a:lnTo>
                  <a:lnTo>
                    <a:pt x="725089" y="1223132"/>
                  </a:lnTo>
                  <a:lnTo>
                    <a:pt x="725407" y="1229481"/>
                  </a:lnTo>
                  <a:lnTo>
                    <a:pt x="725725" y="1236782"/>
                  </a:lnTo>
                  <a:lnTo>
                    <a:pt x="727630" y="1251385"/>
                  </a:lnTo>
                  <a:lnTo>
                    <a:pt x="730171" y="1263765"/>
                  </a:lnTo>
                  <a:lnTo>
                    <a:pt x="733347" y="1276146"/>
                  </a:lnTo>
                  <a:lnTo>
                    <a:pt x="736841" y="1287891"/>
                  </a:lnTo>
                  <a:lnTo>
                    <a:pt x="740652" y="1299002"/>
                  </a:lnTo>
                  <a:lnTo>
                    <a:pt x="745098" y="1310113"/>
                  </a:lnTo>
                  <a:lnTo>
                    <a:pt x="749545" y="1320271"/>
                  </a:lnTo>
                  <a:lnTo>
                    <a:pt x="754309" y="1330112"/>
                  </a:lnTo>
                  <a:lnTo>
                    <a:pt x="760026" y="1339636"/>
                  </a:lnTo>
                  <a:lnTo>
                    <a:pt x="765425" y="1348524"/>
                  </a:lnTo>
                  <a:lnTo>
                    <a:pt x="771142" y="1356778"/>
                  </a:lnTo>
                  <a:lnTo>
                    <a:pt x="777176" y="1364079"/>
                  </a:lnTo>
                  <a:lnTo>
                    <a:pt x="783529" y="1371698"/>
                  </a:lnTo>
                  <a:lnTo>
                    <a:pt x="789563" y="1378364"/>
                  </a:lnTo>
                  <a:lnTo>
                    <a:pt x="796233" y="1384396"/>
                  </a:lnTo>
                  <a:lnTo>
                    <a:pt x="802902" y="1390110"/>
                  </a:lnTo>
                  <a:lnTo>
                    <a:pt x="809572" y="1395189"/>
                  </a:lnTo>
                  <a:lnTo>
                    <a:pt x="816242" y="1400268"/>
                  </a:lnTo>
                  <a:lnTo>
                    <a:pt x="822911" y="1404395"/>
                  </a:lnTo>
                  <a:lnTo>
                    <a:pt x="829581" y="1408522"/>
                  </a:lnTo>
                  <a:lnTo>
                    <a:pt x="836251" y="1412014"/>
                  </a:lnTo>
                  <a:lnTo>
                    <a:pt x="843238" y="1415506"/>
                  </a:lnTo>
                  <a:lnTo>
                    <a:pt x="849908" y="1418363"/>
                  </a:lnTo>
                  <a:lnTo>
                    <a:pt x="856577" y="1420903"/>
                  </a:lnTo>
                  <a:lnTo>
                    <a:pt x="863882" y="1423442"/>
                  </a:lnTo>
                  <a:lnTo>
                    <a:pt x="870552" y="1425347"/>
                  </a:lnTo>
                  <a:lnTo>
                    <a:pt x="877222" y="1427252"/>
                  </a:lnTo>
                  <a:lnTo>
                    <a:pt x="884209" y="1428839"/>
                  </a:lnTo>
                  <a:lnTo>
                    <a:pt x="897548" y="1431061"/>
                  </a:lnTo>
                  <a:lnTo>
                    <a:pt x="910888" y="1432648"/>
                  </a:lnTo>
                  <a:lnTo>
                    <a:pt x="925180" y="1433601"/>
                  </a:lnTo>
                  <a:lnTo>
                    <a:pt x="939472" y="1433601"/>
                  </a:lnTo>
                  <a:lnTo>
                    <a:pt x="958528" y="1687877"/>
                  </a:lnTo>
                  <a:lnTo>
                    <a:pt x="956305" y="1687877"/>
                  </a:lnTo>
                  <a:lnTo>
                    <a:pt x="956623" y="1698353"/>
                  </a:lnTo>
                  <a:lnTo>
                    <a:pt x="959481" y="1698671"/>
                  </a:lnTo>
                  <a:lnTo>
                    <a:pt x="959799" y="1703115"/>
                  </a:lnTo>
                  <a:lnTo>
                    <a:pt x="960116" y="1698671"/>
                  </a:lnTo>
                  <a:lnTo>
                    <a:pt x="975996" y="1698671"/>
                  </a:lnTo>
                  <a:lnTo>
                    <a:pt x="991559" y="1698353"/>
                  </a:lnTo>
                  <a:lnTo>
                    <a:pt x="1007122" y="1697083"/>
                  </a:lnTo>
                  <a:lnTo>
                    <a:pt x="1023002" y="1694861"/>
                  </a:lnTo>
                  <a:lnTo>
                    <a:pt x="1035388" y="1692004"/>
                  </a:lnTo>
                  <a:lnTo>
                    <a:pt x="1048410" y="1688830"/>
                  </a:lnTo>
                  <a:lnTo>
                    <a:pt x="1054762" y="1686608"/>
                  </a:lnTo>
                  <a:lnTo>
                    <a:pt x="1060797" y="1684385"/>
                  </a:lnTo>
                  <a:lnTo>
                    <a:pt x="1067149" y="1681528"/>
                  </a:lnTo>
                  <a:lnTo>
                    <a:pt x="1073501" y="1678671"/>
                  </a:lnTo>
                  <a:lnTo>
                    <a:pt x="1079853" y="1675179"/>
                  </a:lnTo>
                  <a:lnTo>
                    <a:pt x="1085570" y="1671370"/>
                  </a:lnTo>
                  <a:lnTo>
                    <a:pt x="1091922" y="1667243"/>
                  </a:lnTo>
                  <a:lnTo>
                    <a:pt x="1097639" y="1662799"/>
                  </a:lnTo>
                  <a:lnTo>
                    <a:pt x="1103673" y="1657085"/>
                  </a:lnTo>
                  <a:lnTo>
                    <a:pt x="1109072" y="1651371"/>
                  </a:lnTo>
                  <a:lnTo>
                    <a:pt x="1114472" y="1644704"/>
                  </a:lnTo>
                  <a:lnTo>
                    <a:pt x="1120189" y="1637086"/>
                  </a:lnTo>
                  <a:lnTo>
                    <a:pt x="1124953" y="1628514"/>
                  </a:lnTo>
                  <a:lnTo>
                    <a:pt x="1129082" y="1619308"/>
                  </a:lnTo>
                  <a:lnTo>
                    <a:pt x="1132575" y="1609467"/>
                  </a:lnTo>
                  <a:lnTo>
                    <a:pt x="1134163" y="1604071"/>
                  </a:lnTo>
                  <a:lnTo>
                    <a:pt x="1135434" y="1598357"/>
                  </a:lnTo>
                  <a:lnTo>
                    <a:pt x="1136704" y="1592643"/>
                  </a:lnTo>
                  <a:lnTo>
                    <a:pt x="1137657" y="1586611"/>
                  </a:lnTo>
                  <a:lnTo>
                    <a:pt x="1138927" y="1574866"/>
                  </a:lnTo>
                  <a:lnTo>
                    <a:pt x="1139245" y="1562802"/>
                  </a:lnTo>
                  <a:lnTo>
                    <a:pt x="1138927" y="1551057"/>
                  </a:lnTo>
                  <a:lnTo>
                    <a:pt x="1137974" y="1539311"/>
                  </a:lnTo>
                  <a:lnTo>
                    <a:pt x="1136704" y="1527566"/>
                  </a:lnTo>
                  <a:lnTo>
                    <a:pt x="1134481" y="1516137"/>
                  </a:lnTo>
                  <a:lnTo>
                    <a:pt x="1131940" y="1504709"/>
                  </a:lnTo>
                  <a:lnTo>
                    <a:pt x="1128764" y="1493916"/>
                  </a:lnTo>
                  <a:lnTo>
                    <a:pt x="1125270" y="1482805"/>
                  </a:lnTo>
                  <a:lnTo>
                    <a:pt x="1120824" y="1472647"/>
                  </a:lnTo>
                  <a:lnTo>
                    <a:pt x="1115742" y="1463441"/>
                  </a:lnTo>
                  <a:lnTo>
                    <a:pt x="1110660" y="1454235"/>
                  </a:lnTo>
                  <a:lnTo>
                    <a:pt x="1105261" y="1445981"/>
                  </a:lnTo>
                  <a:lnTo>
                    <a:pt x="1099227" y="1438362"/>
                  </a:lnTo>
                  <a:lnTo>
                    <a:pt x="1093510" y="1431061"/>
                  </a:lnTo>
                  <a:lnTo>
                    <a:pt x="1087158" y="1425029"/>
                  </a:lnTo>
                  <a:lnTo>
                    <a:pt x="1080806" y="1418998"/>
                  </a:lnTo>
                  <a:lnTo>
                    <a:pt x="1074771" y="1413919"/>
                  </a:lnTo>
                  <a:lnTo>
                    <a:pt x="1068102" y="1409157"/>
                  </a:lnTo>
                  <a:lnTo>
                    <a:pt x="1061750" y="1404395"/>
                  </a:lnTo>
                  <a:lnTo>
                    <a:pt x="1055080" y="1400586"/>
                  </a:lnTo>
                  <a:lnTo>
                    <a:pt x="1048410" y="1397094"/>
                  </a:lnTo>
                  <a:lnTo>
                    <a:pt x="1041740" y="1393602"/>
                  </a:lnTo>
                  <a:lnTo>
                    <a:pt x="1035071" y="1390745"/>
                  </a:lnTo>
                  <a:lnTo>
                    <a:pt x="1028401" y="1388205"/>
                  </a:lnTo>
                  <a:lnTo>
                    <a:pt x="1021731" y="1385666"/>
                  </a:lnTo>
                  <a:lnTo>
                    <a:pt x="1015062" y="1383761"/>
                  </a:lnTo>
                  <a:lnTo>
                    <a:pt x="1007122" y="1381539"/>
                  </a:lnTo>
                  <a:lnTo>
                    <a:pt x="999499" y="1379952"/>
                  </a:lnTo>
                  <a:lnTo>
                    <a:pt x="991877" y="1378364"/>
                  </a:lnTo>
                  <a:lnTo>
                    <a:pt x="983937" y="1377095"/>
                  </a:lnTo>
                  <a:lnTo>
                    <a:pt x="1006804" y="1075201"/>
                  </a:lnTo>
                  <a:lnTo>
                    <a:pt x="1018238" y="1072661"/>
                  </a:lnTo>
                  <a:lnTo>
                    <a:pt x="1029672" y="1070121"/>
                  </a:lnTo>
                  <a:lnTo>
                    <a:pt x="1040788" y="1066947"/>
                  </a:lnTo>
                  <a:lnTo>
                    <a:pt x="1051904" y="1062820"/>
                  </a:lnTo>
                  <a:lnTo>
                    <a:pt x="1063338" y="1058376"/>
                  </a:lnTo>
                  <a:lnTo>
                    <a:pt x="1074771" y="1053297"/>
                  </a:lnTo>
                  <a:lnTo>
                    <a:pt x="1085570" y="1047265"/>
                  </a:lnTo>
                  <a:lnTo>
                    <a:pt x="1096686" y="1040916"/>
                  </a:lnTo>
                  <a:lnTo>
                    <a:pt x="1103356" y="1036789"/>
                  </a:lnTo>
                  <a:lnTo>
                    <a:pt x="1109390" y="1032027"/>
                  </a:lnTo>
                  <a:lnTo>
                    <a:pt x="1116060" y="1027266"/>
                  </a:lnTo>
                  <a:lnTo>
                    <a:pt x="1122412" y="1022187"/>
                  </a:lnTo>
                  <a:lnTo>
                    <a:pt x="1128764" y="1016790"/>
                  </a:lnTo>
                  <a:lnTo>
                    <a:pt x="1135116" y="1010758"/>
                  </a:lnTo>
                  <a:lnTo>
                    <a:pt x="1141150" y="1005044"/>
                  </a:lnTo>
                  <a:lnTo>
                    <a:pt x="1147185" y="998378"/>
                  </a:lnTo>
                  <a:lnTo>
                    <a:pt x="1152902" y="991394"/>
                  </a:lnTo>
                  <a:lnTo>
                    <a:pt x="1158936" y="984093"/>
                  </a:lnTo>
                  <a:lnTo>
                    <a:pt x="1164336" y="976474"/>
                  </a:lnTo>
                  <a:lnTo>
                    <a:pt x="1170370" y="968220"/>
                  </a:lnTo>
                  <a:lnTo>
                    <a:pt x="1175452" y="959966"/>
                  </a:lnTo>
                  <a:lnTo>
                    <a:pt x="1180533" y="950760"/>
                  </a:lnTo>
                  <a:lnTo>
                    <a:pt x="1185615" y="941554"/>
                  </a:lnTo>
                  <a:lnTo>
                    <a:pt x="1190379" y="931714"/>
                  </a:lnTo>
                  <a:lnTo>
                    <a:pt x="1194508" y="921555"/>
                  </a:lnTo>
                  <a:lnTo>
                    <a:pt x="1198954" y="910444"/>
                  </a:lnTo>
                  <a:lnTo>
                    <a:pt x="1202766" y="899651"/>
                  </a:lnTo>
                  <a:lnTo>
                    <a:pt x="1206259" y="887906"/>
                  </a:lnTo>
                  <a:lnTo>
                    <a:pt x="1209435" y="876160"/>
                  </a:lnTo>
                  <a:lnTo>
                    <a:pt x="1212294" y="863779"/>
                  </a:lnTo>
                  <a:lnTo>
                    <a:pt x="1214517" y="851399"/>
                  </a:lnTo>
                  <a:lnTo>
                    <a:pt x="1216422" y="838701"/>
                  </a:lnTo>
                  <a:lnTo>
                    <a:pt x="1217693" y="826003"/>
                  </a:lnTo>
                  <a:lnTo>
                    <a:pt x="1218963" y="812988"/>
                  </a:lnTo>
                  <a:lnTo>
                    <a:pt x="1219598" y="799972"/>
                  </a:lnTo>
                  <a:lnTo>
                    <a:pt x="1219916" y="787274"/>
                  </a:lnTo>
                  <a:lnTo>
                    <a:pt x="1219916" y="774259"/>
                  </a:lnTo>
                  <a:lnTo>
                    <a:pt x="1219598" y="767275"/>
                  </a:lnTo>
                  <a:lnTo>
                    <a:pt x="1219598" y="763783"/>
                  </a:lnTo>
                  <a:lnTo>
                    <a:pt x="1219281" y="760926"/>
                  </a:lnTo>
                  <a:lnTo>
                    <a:pt x="1219281" y="754894"/>
                  </a:lnTo>
                  <a:lnTo>
                    <a:pt x="1218328" y="747910"/>
                  </a:lnTo>
                  <a:lnTo>
                    <a:pt x="1218010" y="740927"/>
                  </a:lnTo>
                  <a:lnTo>
                    <a:pt x="1217058" y="734260"/>
                  </a:lnTo>
                  <a:lnTo>
                    <a:pt x="1214834" y="720292"/>
                  </a:lnTo>
                  <a:lnTo>
                    <a:pt x="1212294" y="706325"/>
                  </a:lnTo>
                  <a:lnTo>
                    <a:pt x="1208800" y="692674"/>
                  </a:lnTo>
                  <a:lnTo>
                    <a:pt x="1204671" y="679341"/>
                  </a:lnTo>
                  <a:lnTo>
                    <a:pt x="1199907" y="666643"/>
                  </a:lnTo>
                  <a:lnTo>
                    <a:pt x="1194826" y="654263"/>
                  </a:lnTo>
                  <a:lnTo>
                    <a:pt x="1189426" y="642835"/>
                  </a:lnTo>
                  <a:lnTo>
                    <a:pt x="1183709" y="632359"/>
                  </a:lnTo>
                  <a:lnTo>
                    <a:pt x="1177357" y="622201"/>
                  </a:lnTo>
                  <a:lnTo>
                    <a:pt x="1170688" y="613312"/>
                  </a:lnTo>
                  <a:lnTo>
                    <a:pt x="1164018" y="605058"/>
                  </a:lnTo>
                  <a:lnTo>
                    <a:pt x="1157348" y="597122"/>
                  </a:lnTo>
                  <a:lnTo>
                    <a:pt x="1150361" y="590138"/>
                  </a:lnTo>
                  <a:lnTo>
                    <a:pt x="1143691" y="583789"/>
                  </a:lnTo>
                  <a:lnTo>
                    <a:pt x="1136704" y="578075"/>
                  </a:lnTo>
                  <a:lnTo>
                    <a:pt x="1129399" y="572996"/>
                  </a:lnTo>
                  <a:lnTo>
                    <a:pt x="1122412" y="567917"/>
                  </a:lnTo>
                  <a:lnTo>
                    <a:pt x="1115742" y="563472"/>
                  </a:lnTo>
                  <a:lnTo>
                    <a:pt x="1108755" y="559663"/>
                  </a:lnTo>
                  <a:lnTo>
                    <a:pt x="1101768" y="555536"/>
                  </a:lnTo>
                  <a:lnTo>
                    <a:pt x="1094463" y="552044"/>
                  </a:lnTo>
                  <a:lnTo>
                    <a:pt x="1088111" y="549505"/>
                  </a:lnTo>
                  <a:lnTo>
                    <a:pt x="1080806" y="546330"/>
                  </a:lnTo>
                  <a:lnTo>
                    <a:pt x="1073818" y="543791"/>
                  </a:lnTo>
                  <a:lnTo>
                    <a:pt x="1060162" y="539664"/>
                  </a:lnTo>
                  <a:lnTo>
                    <a:pt x="1046504" y="536172"/>
                  </a:lnTo>
                  <a:lnTo>
                    <a:pt x="1033165" y="533315"/>
                  </a:lnTo>
                  <a:lnTo>
                    <a:pt x="1019508" y="531093"/>
                  </a:lnTo>
                  <a:lnTo>
                    <a:pt x="1007122" y="530140"/>
                  </a:lnTo>
                  <a:lnTo>
                    <a:pt x="995370" y="529823"/>
                  </a:lnTo>
                  <a:lnTo>
                    <a:pt x="983301" y="529823"/>
                  </a:lnTo>
                  <a:lnTo>
                    <a:pt x="971550" y="530140"/>
                  </a:lnTo>
                  <a:lnTo>
                    <a:pt x="967104" y="529823"/>
                  </a:lnTo>
                  <a:lnTo>
                    <a:pt x="962657" y="529505"/>
                  </a:lnTo>
                  <a:lnTo>
                    <a:pt x="953447" y="529505"/>
                  </a:lnTo>
                  <a:close/>
                  <a:moveTo>
                    <a:pt x="958846" y="276181"/>
                  </a:moveTo>
                  <a:lnTo>
                    <a:pt x="953764" y="276816"/>
                  </a:lnTo>
                  <a:lnTo>
                    <a:pt x="949318" y="277451"/>
                  </a:lnTo>
                  <a:lnTo>
                    <a:pt x="944236" y="278403"/>
                  </a:lnTo>
                  <a:lnTo>
                    <a:pt x="939472" y="279356"/>
                  </a:lnTo>
                  <a:lnTo>
                    <a:pt x="934708" y="280625"/>
                  </a:lnTo>
                  <a:lnTo>
                    <a:pt x="930262" y="282213"/>
                  </a:lnTo>
                  <a:lnTo>
                    <a:pt x="925815" y="284117"/>
                  </a:lnTo>
                  <a:lnTo>
                    <a:pt x="916922" y="288562"/>
                  </a:lnTo>
                  <a:lnTo>
                    <a:pt x="908982" y="293006"/>
                  </a:lnTo>
                  <a:lnTo>
                    <a:pt x="901360" y="299037"/>
                  </a:lnTo>
                  <a:lnTo>
                    <a:pt x="894372" y="305386"/>
                  </a:lnTo>
                  <a:lnTo>
                    <a:pt x="888020" y="312370"/>
                  </a:lnTo>
                  <a:lnTo>
                    <a:pt x="882621" y="319672"/>
                  </a:lnTo>
                  <a:lnTo>
                    <a:pt x="877539" y="327925"/>
                  </a:lnTo>
                  <a:lnTo>
                    <a:pt x="873093" y="336496"/>
                  </a:lnTo>
                  <a:lnTo>
                    <a:pt x="871505" y="340941"/>
                  </a:lnTo>
                  <a:lnTo>
                    <a:pt x="869917" y="345702"/>
                  </a:lnTo>
                  <a:lnTo>
                    <a:pt x="868964" y="350464"/>
                  </a:lnTo>
                  <a:lnTo>
                    <a:pt x="867694" y="354908"/>
                  </a:lnTo>
                  <a:lnTo>
                    <a:pt x="866741" y="359670"/>
                  </a:lnTo>
                  <a:lnTo>
                    <a:pt x="866106" y="364749"/>
                  </a:lnTo>
                  <a:lnTo>
                    <a:pt x="865788" y="369511"/>
                  </a:lnTo>
                  <a:lnTo>
                    <a:pt x="865788" y="374590"/>
                  </a:lnTo>
                  <a:lnTo>
                    <a:pt x="865788" y="379669"/>
                  </a:lnTo>
                  <a:lnTo>
                    <a:pt x="866106" y="384749"/>
                  </a:lnTo>
                  <a:lnTo>
                    <a:pt x="866741" y="389828"/>
                  </a:lnTo>
                  <a:lnTo>
                    <a:pt x="867694" y="394590"/>
                  </a:lnTo>
                  <a:lnTo>
                    <a:pt x="868964" y="399351"/>
                  </a:lnTo>
                  <a:lnTo>
                    <a:pt x="869917" y="404113"/>
                  </a:lnTo>
                  <a:lnTo>
                    <a:pt x="871505" y="408875"/>
                  </a:lnTo>
                  <a:lnTo>
                    <a:pt x="873093" y="413002"/>
                  </a:lnTo>
                  <a:lnTo>
                    <a:pt x="877539" y="421573"/>
                  </a:lnTo>
                  <a:lnTo>
                    <a:pt x="882621" y="429826"/>
                  </a:lnTo>
                  <a:lnTo>
                    <a:pt x="888020" y="437445"/>
                  </a:lnTo>
                  <a:lnTo>
                    <a:pt x="894372" y="444429"/>
                  </a:lnTo>
                  <a:lnTo>
                    <a:pt x="901360" y="450778"/>
                  </a:lnTo>
                  <a:lnTo>
                    <a:pt x="908982" y="456492"/>
                  </a:lnTo>
                  <a:lnTo>
                    <a:pt x="916922" y="461254"/>
                  </a:lnTo>
                  <a:lnTo>
                    <a:pt x="925815" y="465381"/>
                  </a:lnTo>
                  <a:lnTo>
                    <a:pt x="930262" y="466968"/>
                  </a:lnTo>
                  <a:lnTo>
                    <a:pt x="934708" y="468555"/>
                  </a:lnTo>
                  <a:lnTo>
                    <a:pt x="939472" y="470142"/>
                  </a:lnTo>
                  <a:lnTo>
                    <a:pt x="944236" y="471095"/>
                  </a:lnTo>
                  <a:lnTo>
                    <a:pt x="949318" y="472047"/>
                  </a:lnTo>
                  <a:lnTo>
                    <a:pt x="953764" y="472682"/>
                  </a:lnTo>
                  <a:lnTo>
                    <a:pt x="958846" y="472999"/>
                  </a:lnTo>
                  <a:lnTo>
                    <a:pt x="964245" y="473317"/>
                  </a:lnTo>
                  <a:lnTo>
                    <a:pt x="969327" y="472999"/>
                  </a:lnTo>
                  <a:lnTo>
                    <a:pt x="974408" y="472682"/>
                  </a:lnTo>
                  <a:lnTo>
                    <a:pt x="978855" y="472047"/>
                  </a:lnTo>
                  <a:lnTo>
                    <a:pt x="983937" y="471095"/>
                  </a:lnTo>
                  <a:lnTo>
                    <a:pt x="988701" y="470142"/>
                  </a:lnTo>
                  <a:lnTo>
                    <a:pt x="993465" y="468555"/>
                  </a:lnTo>
                  <a:lnTo>
                    <a:pt x="997911" y="466968"/>
                  </a:lnTo>
                  <a:lnTo>
                    <a:pt x="1002358" y="465381"/>
                  </a:lnTo>
                  <a:lnTo>
                    <a:pt x="1011250" y="461254"/>
                  </a:lnTo>
                  <a:lnTo>
                    <a:pt x="1018873" y="456492"/>
                  </a:lnTo>
                  <a:lnTo>
                    <a:pt x="1026813" y="450778"/>
                  </a:lnTo>
                  <a:lnTo>
                    <a:pt x="1033800" y="444429"/>
                  </a:lnTo>
                  <a:lnTo>
                    <a:pt x="1040152" y="437445"/>
                  </a:lnTo>
                  <a:lnTo>
                    <a:pt x="1045552" y="429826"/>
                  </a:lnTo>
                  <a:lnTo>
                    <a:pt x="1050633" y="421573"/>
                  </a:lnTo>
                  <a:lnTo>
                    <a:pt x="1055080" y="413002"/>
                  </a:lnTo>
                  <a:lnTo>
                    <a:pt x="1056668" y="408875"/>
                  </a:lnTo>
                  <a:lnTo>
                    <a:pt x="1058256" y="404113"/>
                  </a:lnTo>
                  <a:lnTo>
                    <a:pt x="1059209" y="399351"/>
                  </a:lnTo>
                  <a:lnTo>
                    <a:pt x="1060479" y="394590"/>
                  </a:lnTo>
                  <a:lnTo>
                    <a:pt x="1061432" y="389828"/>
                  </a:lnTo>
                  <a:lnTo>
                    <a:pt x="1062067" y="384749"/>
                  </a:lnTo>
                  <a:lnTo>
                    <a:pt x="1062385" y="379669"/>
                  </a:lnTo>
                  <a:lnTo>
                    <a:pt x="1062385" y="374590"/>
                  </a:lnTo>
                  <a:lnTo>
                    <a:pt x="1062385" y="369511"/>
                  </a:lnTo>
                  <a:lnTo>
                    <a:pt x="1062067" y="364749"/>
                  </a:lnTo>
                  <a:lnTo>
                    <a:pt x="1061432" y="359670"/>
                  </a:lnTo>
                  <a:lnTo>
                    <a:pt x="1060479" y="354908"/>
                  </a:lnTo>
                  <a:lnTo>
                    <a:pt x="1059209" y="350464"/>
                  </a:lnTo>
                  <a:lnTo>
                    <a:pt x="1058256" y="345702"/>
                  </a:lnTo>
                  <a:lnTo>
                    <a:pt x="1056668" y="340941"/>
                  </a:lnTo>
                  <a:lnTo>
                    <a:pt x="1055080" y="336496"/>
                  </a:lnTo>
                  <a:lnTo>
                    <a:pt x="1050633" y="327925"/>
                  </a:lnTo>
                  <a:lnTo>
                    <a:pt x="1045552" y="319672"/>
                  </a:lnTo>
                  <a:lnTo>
                    <a:pt x="1040152" y="312370"/>
                  </a:lnTo>
                  <a:lnTo>
                    <a:pt x="1033800" y="305386"/>
                  </a:lnTo>
                  <a:lnTo>
                    <a:pt x="1026813" y="299037"/>
                  </a:lnTo>
                  <a:lnTo>
                    <a:pt x="1018873" y="293006"/>
                  </a:lnTo>
                  <a:lnTo>
                    <a:pt x="1011250" y="288562"/>
                  </a:lnTo>
                  <a:lnTo>
                    <a:pt x="1002358" y="284117"/>
                  </a:lnTo>
                  <a:lnTo>
                    <a:pt x="997911" y="282213"/>
                  </a:lnTo>
                  <a:lnTo>
                    <a:pt x="993465" y="280625"/>
                  </a:lnTo>
                  <a:lnTo>
                    <a:pt x="988701" y="279356"/>
                  </a:lnTo>
                  <a:lnTo>
                    <a:pt x="983937" y="278403"/>
                  </a:lnTo>
                  <a:lnTo>
                    <a:pt x="978855" y="277451"/>
                  </a:lnTo>
                  <a:lnTo>
                    <a:pt x="974408" y="276816"/>
                  </a:lnTo>
                  <a:lnTo>
                    <a:pt x="969327" y="276181"/>
                  </a:lnTo>
                  <a:lnTo>
                    <a:pt x="964245" y="276181"/>
                  </a:lnTo>
                  <a:lnTo>
                    <a:pt x="958846" y="276181"/>
                  </a:lnTo>
                  <a:close/>
                  <a:moveTo>
                    <a:pt x="765743" y="0"/>
                  </a:moveTo>
                  <a:lnTo>
                    <a:pt x="771142" y="0"/>
                  </a:lnTo>
                  <a:lnTo>
                    <a:pt x="1173864" y="0"/>
                  </a:lnTo>
                  <a:lnTo>
                    <a:pt x="1179263" y="0"/>
                  </a:lnTo>
                  <a:lnTo>
                    <a:pt x="1184662" y="635"/>
                  </a:lnTo>
                  <a:lnTo>
                    <a:pt x="1190379" y="1270"/>
                  </a:lnTo>
                  <a:lnTo>
                    <a:pt x="1195461" y="2222"/>
                  </a:lnTo>
                  <a:lnTo>
                    <a:pt x="1200542" y="3810"/>
                  </a:lnTo>
                  <a:lnTo>
                    <a:pt x="1205624" y="4762"/>
                  </a:lnTo>
                  <a:lnTo>
                    <a:pt x="1210706" y="6667"/>
                  </a:lnTo>
                  <a:lnTo>
                    <a:pt x="1215787" y="8889"/>
                  </a:lnTo>
                  <a:lnTo>
                    <a:pt x="1220551" y="10794"/>
                  </a:lnTo>
                  <a:lnTo>
                    <a:pt x="1224998" y="13016"/>
                  </a:lnTo>
                  <a:lnTo>
                    <a:pt x="1229444" y="15873"/>
                  </a:lnTo>
                  <a:lnTo>
                    <a:pt x="1234208" y="18412"/>
                  </a:lnTo>
                  <a:lnTo>
                    <a:pt x="1238337" y="21587"/>
                  </a:lnTo>
                  <a:lnTo>
                    <a:pt x="1242466" y="24761"/>
                  </a:lnTo>
                  <a:lnTo>
                    <a:pt x="1246277" y="28253"/>
                  </a:lnTo>
                  <a:lnTo>
                    <a:pt x="1250088" y="31745"/>
                  </a:lnTo>
                  <a:lnTo>
                    <a:pt x="1253900" y="35872"/>
                  </a:lnTo>
                  <a:lnTo>
                    <a:pt x="1256758" y="39681"/>
                  </a:lnTo>
                  <a:lnTo>
                    <a:pt x="1260570" y="43491"/>
                  </a:lnTo>
                  <a:lnTo>
                    <a:pt x="1263110" y="47935"/>
                  </a:lnTo>
                  <a:lnTo>
                    <a:pt x="1266286" y="52379"/>
                  </a:lnTo>
                  <a:lnTo>
                    <a:pt x="1268510" y="56824"/>
                  </a:lnTo>
                  <a:lnTo>
                    <a:pt x="1271050" y="61585"/>
                  </a:lnTo>
                  <a:lnTo>
                    <a:pt x="1273274" y="66347"/>
                  </a:lnTo>
                  <a:lnTo>
                    <a:pt x="1275179" y="71109"/>
                  </a:lnTo>
                  <a:lnTo>
                    <a:pt x="1276767" y="76188"/>
                  </a:lnTo>
                  <a:lnTo>
                    <a:pt x="1278355" y="81267"/>
                  </a:lnTo>
                  <a:lnTo>
                    <a:pt x="1279626" y="86664"/>
                  </a:lnTo>
                  <a:lnTo>
                    <a:pt x="1280261" y="91743"/>
                  </a:lnTo>
                  <a:lnTo>
                    <a:pt x="1281214" y="97140"/>
                  </a:lnTo>
                  <a:lnTo>
                    <a:pt x="1281531" y="102854"/>
                  </a:lnTo>
                  <a:lnTo>
                    <a:pt x="1281849" y="108250"/>
                  </a:lnTo>
                  <a:lnTo>
                    <a:pt x="1281849" y="345702"/>
                  </a:lnTo>
                  <a:lnTo>
                    <a:pt x="1281849" y="351099"/>
                  </a:lnTo>
                  <a:lnTo>
                    <a:pt x="1282484" y="356496"/>
                  </a:lnTo>
                  <a:lnTo>
                    <a:pt x="1282802" y="361575"/>
                  </a:lnTo>
                  <a:lnTo>
                    <a:pt x="1284072" y="366337"/>
                  </a:lnTo>
                  <a:lnTo>
                    <a:pt x="1284707" y="371098"/>
                  </a:lnTo>
                  <a:lnTo>
                    <a:pt x="1285978" y="375543"/>
                  </a:lnTo>
                  <a:lnTo>
                    <a:pt x="1287566" y="379669"/>
                  </a:lnTo>
                  <a:lnTo>
                    <a:pt x="1289471" y="383796"/>
                  </a:lnTo>
                  <a:lnTo>
                    <a:pt x="1291059" y="387288"/>
                  </a:lnTo>
                  <a:lnTo>
                    <a:pt x="1293283" y="390780"/>
                  </a:lnTo>
                  <a:lnTo>
                    <a:pt x="1295188" y="393955"/>
                  </a:lnTo>
                  <a:lnTo>
                    <a:pt x="1298047" y="396812"/>
                  </a:lnTo>
                  <a:lnTo>
                    <a:pt x="1300270" y="399669"/>
                  </a:lnTo>
                  <a:lnTo>
                    <a:pt x="1303446" y="402208"/>
                  </a:lnTo>
                  <a:lnTo>
                    <a:pt x="1306304" y="404430"/>
                  </a:lnTo>
                  <a:lnTo>
                    <a:pt x="1309480" y="406335"/>
                  </a:lnTo>
                  <a:lnTo>
                    <a:pt x="1312656" y="407922"/>
                  </a:lnTo>
                  <a:lnTo>
                    <a:pt x="1316150" y="409510"/>
                  </a:lnTo>
                  <a:lnTo>
                    <a:pt x="1319644" y="410779"/>
                  </a:lnTo>
                  <a:lnTo>
                    <a:pt x="1323137" y="411414"/>
                  </a:lnTo>
                  <a:lnTo>
                    <a:pt x="1326949" y="412367"/>
                  </a:lnTo>
                  <a:lnTo>
                    <a:pt x="1331078" y="412684"/>
                  </a:lnTo>
                  <a:lnTo>
                    <a:pt x="1335206" y="412684"/>
                  </a:lnTo>
                  <a:lnTo>
                    <a:pt x="1339335" y="412367"/>
                  </a:lnTo>
                  <a:lnTo>
                    <a:pt x="1343464" y="411732"/>
                  </a:lnTo>
                  <a:lnTo>
                    <a:pt x="1347910" y="411097"/>
                  </a:lnTo>
                  <a:lnTo>
                    <a:pt x="1352039" y="409827"/>
                  </a:lnTo>
                  <a:lnTo>
                    <a:pt x="1356803" y="408875"/>
                  </a:lnTo>
                  <a:lnTo>
                    <a:pt x="1361568" y="406653"/>
                  </a:lnTo>
                  <a:lnTo>
                    <a:pt x="1366332" y="404748"/>
                  </a:lnTo>
                  <a:lnTo>
                    <a:pt x="1371096" y="402526"/>
                  </a:lnTo>
                  <a:lnTo>
                    <a:pt x="1375542" y="399986"/>
                  </a:lnTo>
                  <a:lnTo>
                    <a:pt x="1581349" y="281260"/>
                  </a:lnTo>
                  <a:lnTo>
                    <a:pt x="1586113" y="278721"/>
                  </a:lnTo>
                  <a:lnTo>
                    <a:pt x="1591195" y="276181"/>
                  </a:lnTo>
                  <a:lnTo>
                    <a:pt x="1596277" y="273959"/>
                  </a:lnTo>
                  <a:lnTo>
                    <a:pt x="1601358" y="272372"/>
                  </a:lnTo>
                  <a:lnTo>
                    <a:pt x="1606440" y="270784"/>
                  </a:lnTo>
                  <a:lnTo>
                    <a:pt x="1611522" y="269197"/>
                  </a:lnTo>
                  <a:lnTo>
                    <a:pt x="1617238" y="268562"/>
                  </a:lnTo>
                  <a:lnTo>
                    <a:pt x="1622320" y="267610"/>
                  </a:lnTo>
                  <a:lnTo>
                    <a:pt x="1627402" y="266975"/>
                  </a:lnTo>
                  <a:lnTo>
                    <a:pt x="1632801" y="266975"/>
                  </a:lnTo>
                  <a:lnTo>
                    <a:pt x="1637883" y="266975"/>
                  </a:lnTo>
                  <a:lnTo>
                    <a:pt x="1642964" y="266975"/>
                  </a:lnTo>
                  <a:lnTo>
                    <a:pt x="1648364" y="267610"/>
                  </a:lnTo>
                  <a:lnTo>
                    <a:pt x="1653445" y="268562"/>
                  </a:lnTo>
                  <a:lnTo>
                    <a:pt x="1658527" y="269197"/>
                  </a:lnTo>
                  <a:lnTo>
                    <a:pt x="1663609" y="270467"/>
                  </a:lnTo>
                  <a:lnTo>
                    <a:pt x="1668373" y="272054"/>
                  </a:lnTo>
                  <a:lnTo>
                    <a:pt x="1673454" y="273641"/>
                  </a:lnTo>
                  <a:lnTo>
                    <a:pt x="1678218" y="275546"/>
                  </a:lnTo>
                  <a:lnTo>
                    <a:pt x="1682982" y="277768"/>
                  </a:lnTo>
                  <a:lnTo>
                    <a:pt x="1687746" y="280308"/>
                  </a:lnTo>
                  <a:lnTo>
                    <a:pt x="1692193" y="282530"/>
                  </a:lnTo>
                  <a:lnTo>
                    <a:pt x="1696640" y="285704"/>
                  </a:lnTo>
                  <a:lnTo>
                    <a:pt x="1701086" y="288562"/>
                  </a:lnTo>
                  <a:lnTo>
                    <a:pt x="1705215" y="292053"/>
                  </a:lnTo>
                  <a:lnTo>
                    <a:pt x="1709344" y="295545"/>
                  </a:lnTo>
                  <a:lnTo>
                    <a:pt x="1713155" y="299037"/>
                  </a:lnTo>
                  <a:lnTo>
                    <a:pt x="1716648" y="302847"/>
                  </a:lnTo>
                  <a:lnTo>
                    <a:pt x="1720142" y="307291"/>
                  </a:lnTo>
                  <a:lnTo>
                    <a:pt x="1723318" y="311418"/>
                  </a:lnTo>
                  <a:lnTo>
                    <a:pt x="1726494" y="315862"/>
                  </a:lnTo>
                  <a:lnTo>
                    <a:pt x="1729670" y="320624"/>
                  </a:lnTo>
                  <a:lnTo>
                    <a:pt x="1930713" y="668866"/>
                  </a:lnTo>
                  <a:lnTo>
                    <a:pt x="1933254" y="673945"/>
                  </a:lnTo>
                  <a:lnTo>
                    <a:pt x="1935795" y="678707"/>
                  </a:lnTo>
                  <a:lnTo>
                    <a:pt x="1937701" y="683786"/>
                  </a:lnTo>
                  <a:lnTo>
                    <a:pt x="1939606" y="688865"/>
                  </a:lnTo>
                  <a:lnTo>
                    <a:pt x="1941194" y="693944"/>
                  </a:lnTo>
                  <a:lnTo>
                    <a:pt x="1942465" y="699341"/>
                  </a:lnTo>
                  <a:lnTo>
                    <a:pt x="1943735" y="704420"/>
                  </a:lnTo>
                  <a:lnTo>
                    <a:pt x="1944370" y="709499"/>
                  </a:lnTo>
                  <a:lnTo>
                    <a:pt x="1944688" y="715213"/>
                  </a:lnTo>
                  <a:lnTo>
                    <a:pt x="1944688" y="720292"/>
                  </a:lnTo>
                  <a:lnTo>
                    <a:pt x="1944688" y="725372"/>
                  </a:lnTo>
                  <a:lnTo>
                    <a:pt x="1944688" y="730768"/>
                  </a:lnTo>
                  <a:lnTo>
                    <a:pt x="1944370" y="735847"/>
                  </a:lnTo>
                  <a:lnTo>
                    <a:pt x="1943735" y="740927"/>
                  </a:lnTo>
                  <a:lnTo>
                    <a:pt x="1942465" y="746006"/>
                  </a:lnTo>
                  <a:lnTo>
                    <a:pt x="1941194" y="751085"/>
                  </a:lnTo>
                  <a:lnTo>
                    <a:pt x="1939606" y="756164"/>
                  </a:lnTo>
                  <a:lnTo>
                    <a:pt x="1938018" y="760926"/>
                  </a:lnTo>
                  <a:lnTo>
                    <a:pt x="1936113" y="766005"/>
                  </a:lnTo>
                  <a:lnTo>
                    <a:pt x="1933890" y="770767"/>
                  </a:lnTo>
                  <a:lnTo>
                    <a:pt x="1931349" y="775529"/>
                  </a:lnTo>
                  <a:lnTo>
                    <a:pt x="1929125" y="779655"/>
                  </a:lnTo>
                  <a:lnTo>
                    <a:pt x="1925949" y="784100"/>
                  </a:lnTo>
                  <a:lnTo>
                    <a:pt x="1923091" y="788226"/>
                  </a:lnTo>
                  <a:lnTo>
                    <a:pt x="1919597" y="792671"/>
                  </a:lnTo>
                  <a:lnTo>
                    <a:pt x="1916104" y="796480"/>
                  </a:lnTo>
                  <a:lnTo>
                    <a:pt x="1912610" y="800607"/>
                  </a:lnTo>
                  <a:lnTo>
                    <a:pt x="1908799" y="804099"/>
                  </a:lnTo>
                  <a:lnTo>
                    <a:pt x="1904352" y="807591"/>
                  </a:lnTo>
                  <a:lnTo>
                    <a:pt x="1900224" y="811083"/>
                  </a:lnTo>
                  <a:lnTo>
                    <a:pt x="1895777" y="813940"/>
                  </a:lnTo>
                  <a:lnTo>
                    <a:pt x="1891013" y="816797"/>
                  </a:lnTo>
                  <a:lnTo>
                    <a:pt x="1684888" y="935523"/>
                  </a:lnTo>
                  <a:lnTo>
                    <a:pt x="1680124" y="938380"/>
                  </a:lnTo>
                  <a:lnTo>
                    <a:pt x="1675995" y="941554"/>
                  </a:lnTo>
                  <a:lnTo>
                    <a:pt x="1671866" y="944094"/>
                  </a:lnTo>
                  <a:lnTo>
                    <a:pt x="1668055" y="947269"/>
                  </a:lnTo>
                  <a:lnTo>
                    <a:pt x="1664562" y="950760"/>
                  </a:lnTo>
                  <a:lnTo>
                    <a:pt x="1661385" y="953935"/>
                  </a:lnTo>
                  <a:lnTo>
                    <a:pt x="1658527" y="957427"/>
                  </a:lnTo>
                  <a:lnTo>
                    <a:pt x="1655986" y="960601"/>
                  </a:lnTo>
                  <a:lnTo>
                    <a:pt x="1654080" y="964093"/>
                  </a:lnTo>
                  <a:lnTo>
                    <a:pt x="1651857" y="967585"/>
                  </a:lnTo>
                  <a:lnTo>
                    <a:pt x="1649952" y="971395"/>
                  </a:lnTo>
                  <a:lnTo>
                    <a:pt x="1648681" y="975204"/>
                  </a:lnTo>
                  <a:lnTo>
                    <a:pt x="1647728" y="978696"/>
                  </a:lnTo>
                  <a:lnTo>
                    <a:pt x="1646776" y="982188"/>
                  </a:lnTo>
                  <a:lnTo>
                    <a:pt x="1646458" y="985997"/>
                  </a:lnTo>
                  <a:lnTo>
                    <a:pt x="1646458" y="989807"/>
                  </a:lnTo>
                  <a:lnTo>
                    <a:pt x="1646458" y="993616"/>
                  </a:lnTo>
                  <a:lnTo>
                    <a:pt x="1646776" y="997108"/>
                  </a:lnTo>
                  <a:lnTo>
                    <a:pt x="1647728" y="1000600"/>
                  </a:lnTo>
                  <a:lnTo>
                    <a:pt x="1648681" y="1004409"/>
                  </a:lnTo>
                  <a:lnTo>
                    <a:pt x="1649952" y="1008219"/>
                  </a:lnTo>
                  <a:lnTo>
                    <a:pt x="1651857" y="1011711"/>
                  </a:lnTo>
                  <a:lnTo>
                    <a:pt x="1654080" y="1015203"/>
                  </a:lnTo>
                  <a:lnTo>
                    <a:pt x="1656304" y="1018695"/>
                  </a:lnTo>
                  <a:lnTo>
                    <a:pt x="1658527" y="1022187"/>
                  </a:lnTo>
                  <a:lnTo>
                    <a:pt x="1661385" y="1025361"/>
                  </a:lnTo>
                  <a:lnTo>
                    <a:pt x="1664562" y="1028853"/>
                  </a:lnTo>
                  <a:lnTo>
                    <a:pt x="1668055" y="1032027"/>
                  </a:lnTo>
                  <a:lnTo>
                    <a:pt x="1671866" y="1035202"/>
                  </a:lnTo>
                  <a:lnTo>
                    <a:pt x="1675995" y="1038376"/>
                  </a:lnTo>
                  <a:lnTo>
                    <a:pt x="1680442" y="1040916"/>
                  </a:lnTo>
                  <a:lnTo>
                    <a:pt x="1684888" y="1043773"/>
                  </a:lnTo>
                  <a:lnTo>
                    <a:pt x="1891013" y="1162499"/>
                  </a:lnTo>
                  <a:lnTo>
                    <a:pt x="1895777" y="1165674"/>
                  </a:lnTo>
                  <a:lnTo>
                    <a:pt x="1900224" y="1168848"/>
                  </a:lnTo>
                  <a:lnTo>
                    <a:pt x="1904352" y="1171705"/>
                  </a:lnTo>
                  <a:lnTo>
                    <a:pt x="1908799" y="1175514"/>
                  </a:lnTo>
                  <a:lnTo>
                    <a:pt x="1912610" y="1179006"/>
                  </a:lnTo>
                  <a:lnTo>
                    <a:pt x="1916104" y="1182816"/>
                  </a:lnTo>
                  <a:lnTo>
                    <a:pt x="1919597" y="1186625"/>
                  </a:lnTo>
                  <a:lnTo>
                    <a:pt x="1923091" y="1191069"/>
                  </a:lnTo>
                  <a:lnTo>
                    <a:pt x="1925949" y="1195196"/>
                  </a:lnTo>
                  <a:lnTo>
                    <a:pt x="1929125" y="1199641"/>
                  </a:lnTo>
                  <a:lnTo>
                    <a:pt x="1931349" y="1204402"/>
                  </a:lnTo>
                  <a:lnTo>
                    <a:pt x="1933890" y="1209164"/>
                  </a:lnTo>
                  <a:lnTo>
                    <a:pt x="1936113" y="1213608"/>
                  </a:lnTo>
                  <a:lnTo>
                    <a:pt x="1938018" y="1218370"/>
                  </a:lnTo>
                  <a:lnTo>
                    <a:pt x="1939606" y="1223449"/>
                  </a:lnTo>
                  <a:lnTo>
                    <a:pt x="1941194" y="1228211"/>
                  </a:lnTo>
                  <a:lnTo>
                    <a:pt x="1942465" y="1233290"/>
                  </a:lnTo>
                  <a:lnTo>
                    <a:pt x="1943735" y="1238369"/>
                  </a:lnTo>
                  <a:lnTo>
                    <a:pt x="1944370" y="1243449"/>
                  </a:lnTo>
                  <a:lnTo>
                    <a:pt x="1944688" y="1249163"/>
                  </a:lnTo>
                  <a:lnTo>
                    <a:pt x="1944688" y="1254242"/>
                  </a:lnTo>
                  <a:lnTo>
                    <a:pt x="1944688" y="1259321"/>
                  </a:lnTo>
                  <a:lnTo>
                    <a:pt x="1944688" y="1264718"/>
                  </a:lnTo>
                  <a:lnTo>
                    <a:pt x="1944370" y="1269797"/>
                  </a:lnTo>
                  <a:lnTo>
                    <a:pt x="1943735" y="1274876"/>
                  </a:lnTo>
                  <a:lnTo>
                    <a:pt x="1942465" y="1280273"/>
                  </a:lnTo>
                  <a:lnTo>
                    <a:pt x="1941194" y="1285352"/>
                  </a:lnTo>
                  <a:lnTo>
                    <a:pt x="1939606" y="1290431"/>
                  </a:lnTo>
                  <a:lnTo>
                    <a:pt x="1937701" y="1295510"/>
                  </a:lnTo>
                  <a:lnTo>
                    <a:pt x="1935795" y="1300589"/>
                  </a:lnTo>
                  <a:lnTo>
                    <a:pt x="1933254" y="1305351"/>
                  </a:lnTo>
                  <a:lnTo>
                    <a:pt x="1930713" y="1310430"/>
                  </a:lnTo>
                  <a:lnTo>
                    <a:pt x="1729670" y="1658672"/>
                  </a:lnTo>
                  <a:lnTo>
                    <a:pt x="1726494" y="1663434"/>
                  </a:lnTo>
                  <a:lnTo>
                    <a:pt x="1723318" y="1668196"/>
                  </a:lnTo>
                  <a:lnTo>
                    <a:pt x="1720142" y="1672640"/>
                  </a:lnTo>
                  <a:lnTo>
                    <a:pt x="1716648" y="1676449"/>
                  </a:lnTo>
                  <a:lnTo>
                    <a:pt x="1713155" y="1680259"/>
                  </a:lnTo>
                  <a:lnTo>
                    <a:pt x="1709344" y="1684385"/>
                  </a:lnTo>
                  <a:lnTo>
                    <a:pt x="1705215" y="1687243"/>
                  </a:lnTo>
                  <a:lnTo>
                    <a:pt x="1701086" y="1691052"/>
                  </a:lnTo>
                  <a:lnTo>
                    <a:pt x="1696640" y="1693909"/>
                  </a:lnTo>
                  <a:lnTo>
                    <a:pt x="1692193" y="1696766"/>
                  </a:lnTo>
                  <a:lnTo>
                    <a:pt x="1687746" y="1699623"/>
                  </a:lnTo>
                  <a:lnTo>
                    <a:pt x="1682982" y="1701845"/>
                  </a:lnTo>
                  <a:lnTo>
                    <a:pt x="1678218" y="1703750"/>
                  </a:lnTo>
                  <a:lnTo>
                    <a:pt x="1673454" y="1705655"/>
                  </a:lnTo>
                  <a:lnTo>
                    <a:pt x="1668373" y="1707242"/>
                  </a:lnTo>
                  <a:lnTo>
                    <a:pt x="1663609" y="1708829"/>
                  </a:lnTo>
                  <a:lnTo>
                    <a:pt x="1658527" y="1710099"/>
                  </a:lnTo>
                  <a:lnTo>
                    <a:pt x="1653445" y="1711369"/>
                  </a:lnTo>
                  <a:lnTo>
                    <a:pt x="1648364" y="1712004"/>
                  </a:lnTo>
                  <a:lnTo>
                    <a:pt x="1642964" y="1712321"/>
                  </a:lnTo>
                  <a:lnTo>
                    <a:pt x="1637883" y="1712956"/>
                  </a:lnTo>
                  <a:lnTo>
                    <a:pt x="1632801" y="1712956"/>
                  </a:lnTo>
                  <a:lnTo>
                    <a:pt x="1627402" y="1712321"/>
                  </a:lnTo>
                  <a:lnTo>
                    <a:pt x="1622320" y="1712004"/>
                  </a:lnTo>
                  <a:lnTo>
                    <a:pt x="1617238" y="1711369"/>
                  </a:lnTo>
                  <a:lnTo>
                    <a:pt x="1611522" y="1710099"/>
                  </a:lnTo>
                  <a:lnTo>
                    <a:pt x="1606440" y="1708829"/>
                  </a:lnTo>
                  <a:lnTo>
                    <a:pt x="1601358" y="1707242"/>
                  </a:lnTo>
                  <a:lnTo>
                    <a:pt x="1596277" y="1705337"/>
                  </a:lnTo>
                  <a:lnTo>
                    <a:pt x="1591195" y="1703432"/>
                  </a:lnTo>
                  <a:lnTo>
                    <a:pt x="1586113" y="1701210"/>
                  </a:lnTo>
                  <a:lnTo>
                    <a:pt x="1581349" y="1698353"/>
                  </a:lnTo>
                  <a:lnTo>
                    <a:pt x="1375542" y="1579627"/>
                  </a:lnTo>
                  <a:lnTo>
                    <a:pt x="1371096" y="1576770"/>
                  </a:lnTo>
                  <a:lnTo>
                    <a:pt x="1366332" y="1574548"/>
                  </a:lnTo>
                  <a:lnTo>
                    <a:pt x="1361568" y="1572643"/>
                  </a:lnTo>
                  <a:lnTo>
                    <a:pt x="1356803" y="1571056"/>
                  </a:lnTo>
                  <a:lnTo>
                    <a:pt x="1352039" y="1569469"/>
                  </a:lnTo>
                  <a:lnTo>
                    <a:pt x="1347910" y="1568199"/>
                  </a:lnTo>
                  <a:lnTo>
                    <a:pt x="1343464" y="1567564"/>
                  </a:lnTo>
                  <a:lnTo>
                    <a:pt x="1339335" y="1567247"/>
                  </a:lnTo>
                  <a:lnTo>
                    <a:pt x="1335206" y="1566612"/>
                  </a:lnTo>
                  <a:lnTo>
                    <a:pt x="1331078" y="1566612"/>
                  </a:lnTo>
                  <a:lnTo>
                    <a:pt x="1326949" y="1567247"/>
                  </a:lnTo>
                  <a:lnTo>
                    <a:pt x="1323137" y="1567882"/>
                  </a:lnTo>
                  <a:lnTo>
                    <a:pt x="1319644" y="1568517"/>
                  </a:lnTo>
                  <a:lnTo>
                    <a:pt x="1316150" y="1569786"/>
                  </a:lnTo>
                  <a:lnTo>
                    <a:pt x="1312656" y="1571374"/>
                  </a:lnTo>
                  <a:lnTo>
                    <a:pt x="1309480" y="1572961"/>
                  </a:lnTo>
                  <a:lnTo>
                    <a:pt x="1306304" y="1574866"/>
                  </a:lnTo>
                  <a:lnTo>
                    <a:pt x="1303446" y="1577405"/>
                  </a:lnTo>
                  <a:lnTo>
                    <a:pt x="1300270" y="1579627"/>
                  </a:lnTo>
                  <a:lnTo>
                    <a:pt x="1298047" y="1582484"/>
                  </a:lnTo>
                  <a:lnTo>
                    <a:pt x="1295188" y="1585659"/>
                  </a:lnTo>
                  <a:lnTo>
                    <a:pt x="1293283" y="1588516"/>
                  </a:lnTo>
                  <a:lnTo>
                    <a:pt x="1291059" y="1592325"/>
                  </a:lnTo>
                  <a:lnTo>
                    <a:pt x="1289471" y="1595817"/>
                  </a:lnTo>
                  <a:lnTo>
                    <a:pt x="1287566" y="1599944"/>
                  </a:lnTo>
                  <a:lnTo>
                    <a:pt x="1285978" y="1604071"/>
                  </a:lnTo>
                  <a:lnTo>
                    <a:pt x="1284707" y="1608198"/>
                  </a:lnTo>
                  <a:lnTo>
                    <a:pt x="1284072" y="1612959"/>
                  </a:lnTo>
                  <a:lnTo>
                    <a:pt x="1282802" y="1618039"/>
                  </a:lnTo>
                  <a:lnTo>
                    <a:pt x="1282484" y="1622800"/>
                  </a:lnTo>
                  <a:lnTo>
                    <a:pt x="1281849" y="1628197"/>
                  </a:lnTo>
                  <a:lnTo>
                    <a:pt x="1281849" y="1633594"/>
                  </a:lnTo>
                  <a:lnTo>
                    <a:pt x="1281849" y="1871046"/>
                  </a:lnTo>
                  <a:lnTo>
                    <a:pt x="1281531" y="1877077"/>
                  </a:lnTo>
                  <a:lnTo>
                    <a:pt x="1281214" y="1882156"/>
                  </a:lnTo>
                  <a:lnTo>
                    <a:pt x="1280261" y="1887553"/>
                  </a:lnTo>
                  <a:lnTo>
                    <a:pt x="1279626" y="1892950"/>
                  </a:lnTo>
                  <a:lnTo>
                    <a:pt x="1278355" y="1898029"/>
                  </a:lnTo>
                  <a:lnTo>
                    <a:pt x="1276767" y="1903108"/>
                  </a:lnTo>
                  <a:lnTo>
                    <a:pt x="1275179" y="1908187"/>
                  </a:lnTo>
                  <a:lnTo>
                    <a:pt x="1273274" y="1913266"/>
                  </a:lnTo>
                  <a:lnTo>
                    <a:pt x="1271050" y="1918028"/>
                  </a:lnTo>
                  <a:lnTo>
                    <a:pt x="1268510" y="1922790"/>
                  </a:lnTo>
                  <a:lnTo>
                    <a:pt x="1266286" y="1927234"/>
                  </a:lnTo>
                  <a:lnTo>
                    <a:pt x="1263110" y="1931361"/>
                  </a:lnTo>
                  <a:lnTo>
                    <a:pt x="1260570" y="1935805"/>
                  </a:lnTo>
                  <a:lnTo>
                    <a:pt x="1256758" y="1939932"/>
                  </a:lnTo>
                  <a:lnTo>
                    <a:pt x="1253900" y="1944059"/>
                  </a:lnTo>
                  <a:lnTo>
                    <a:pt x="1250088" y="1947551"/>
                  </a:lnTo>
                  <a:lnTo>
                    <a:pt x="1246277" y="1951360"/>
                  </a:lnTo>
                  <a:lnTo>
                    <a:pt x="1242466" y="1954535"/>
                  </a:lnTo>
                  <a:lnTo>
                    <a:pt x="1238337" y="1958027"/>
                  </a:lnTo>
                  <a:lnTo>
                    <a:pt x="1234208" y="1960884"/>
                  </a:lnTo>
                  <a:lnTo>
                    <a:pt x="1229444" y="1963423"/>
                  </a:lnTo>
                  <a:lnTo>
                    <a:pt x="1224998" y="1966280"/>
                  </a:lnTo>
                  <a:lnTo>
                    <a:pt x="1220551" y="1968502"/>
                  </a:lnTo>
                  <a:lnTo>
                    <a:pt x="1215787" y="1971042"/>
                  </a:lnTo>
                  <a:lnTo>
                    <a:pt x="1210706" y="1972947"/>
                  </a:lnTo>
                  <a:lnTo>
                    <a:pt x="1205624" y="1974534"/>
                  </a:lnTo>
                  <a:lnTo>
                    <a:pt x="1200542" y="1976121"/>
                  </a:lnTo>
                  <a:lnTo>
                    <a:pt x="1195461" y="1977391"/>
                  </a:lnTo>
                  <a:lnTo>
                    <a:pt x="1190379" y="1978026"/>
                  </a:lnTo>
                  <a:lnTo>
                    <a:pt x="1184662" y="1978978"/>
                  </a:lnTo>
                  <a:lnTo>
                    <a:pt x="1179263" y="1979296"/>
                  </a:lnTo>
                  <a:lnTo>
                    <a:pt x="1173864" y="1979613"/>
                  </a:lnTo>
                  <a:lnTo>
                    <a:pt x="771142" y="1979613"/>
                  </a:lnTo>
                  <a:lnTo>
                    <a:pt x="765743" y="1979296"/>
                  </a:lnTo>
                  <a:lnTo>
                    <a:pt x="760344" y="1978978"/>
                  </a:lnTo>
                  <a:lnTo>
                    <a:pt x="754944" y="1978026"/>
                  </a:lnTo>
                  <a:lnTo>
                    <a:pt x="749545" y="1977391"/>
                  </a:lnTo>
                  <a:lnTo>
                    <a:pt x="744146" y="1976121"/>
                  </a:lnTo>
                  <a:lnTo>
                    <a:pt x="739064" y="1974534"/>
                  </a:lnTo>
                  <a:lnTo>
                    <a:pt x="733982" y="1972947"/>
                  </a:lnTo>
                  <a:lnTo>
                    <a:pt x="729218" y="1971042"/>
                  </a:lnTo>
                  <a:lnTo>
                    <a:pt x="724772" y="1968502"/>
                  </a:lnTo>
                  <a:lnTo>
                    <a:pt x="720008" y="1966280"/>
                  </a:lnTo>
                  <a:lnTo>
                    <a:pt x="715244" y="1963423"/>
                  </a:lnTo>
                  <a:lnTo>
                    <a:pt x="710797" y="1960884"/>
                  </a:lnTo>
                  <a:lnTo>
                    <a:pt x="706668" y="1958027"/>
                  </a:lnTo>
                  <a:lnTo>
                    <a:pt x="702540" y="1954535"/>
                  </a:lnTo>
                  <a:lnTo>
                    <a:pt x="698728" y="1951360"/>
                  </a:lnTo>
                  <a:lnTo>
                    <a:pt x="694917" y="1947551"/>
                  </a:lnTo>
                  <a:lnTo>
                    <a:pt x="691423" y="1944059"/>
                  </a:lnTo>
                  <a:lnTo>
                    <a:pt x="687930" y="1939932"/>
                  </a:lnTo>
                  <a:lnTo>
                    <a:pt x="684754" y="1935805"/>
                  </a:lnTo>
                  <a:lnTo>
                    <a:pt x="681578" y="1931361"/>
                  </a:lnTo>
                  <a:lnTo>
                    <a:pt x="678719" y="1927234"/>
                  </a:lnTo>
                  <a:lnTo>
                    <a:pt x="675861" y="1922790"/>
                  </a:lnTo>
                  <a:lnTo>
                    <a:pt x="673638" y="1918028"/>
                  </a:lnTo>
                  <a:lnTo>
                    <a:pt x="671732" y="1913266"/>
                  </a:lnTo>
                  <a:lnTo>
                    <a:pt x="669826" y="1908187"/>
                  </a:lnTo>
                  <a:lnTo>
                    <a:pt x="667921" y="1903108"/>
                  </a:lnTo>
                  <a:lnTo>
                    <a:pt x="666650" y="1898029"/>
                  </a:lnTo>
                  <a:lnTo>
                    <a:pt x="665380" y="1892950"/>
                  </a:lnTo>
                  <a:lnTo>
                    <a:pt x="664110" y="1887553"/>
                  </a:lnTo>
                  <a:lnTo>
                    <a:pt x="663474" y="1882156"/>
                  </a:lnTo>
                  <a:lnTo>
                    <a:pt x="663157" y="1877077"/>
                  </a:lnTo>
                  <a:lnTo>
                    <a:pt x="663157" y="1871046"/>
                  </a:lnTo>
                  <a:lnTo>
                    <a:pt x="663157" y="1633594"/>
                  </a:lnTo>
                  <a:lnTo>
                    <a:pt x="663157" y="1628197"/>
                  </a:lnTo>
                  <a:lnTo>
                    <a:pt x="662839" y="1623118"/>
                  </a:lnTo>
                  <a:lnTo>
                    <a:pt x="661886" y="1618039"/>
                  </a:lnTo>
                  <a:lnTo>
                    <a:pt x="661251" y="1612959"/>
                  </a:lnTo>
                  <a:lnTo>
                    <a:pt x="659981" y="1608515"/>
                  </a:lnTo>
                  <a:lnTo>
                    <a:pt x="658710" y="1604071"/>
                  </a:lnTo>
                  <a:lnTo>
                    <a:pt x="657122" y="1599944"/>
                  </a:lnTo>
                  <a:lnTo>
                    <a:pt x="655534" y="1596135"/>
                  </a:lnTo>
                  <a:lnTo>
                    <a:pt x="653629" y="1592325"/>
                  </a:lnTo>
                  <a:lnTo>
                    <a:pt x="651723" y="1588516"/>
                  </a:lnTo>
                  <a:lnTo>
                    <a:pt x="649500" y="1585659"/>
                  </a:lnTo>
                  <a:lnTo>
                    <a:pt x="646959" y="1582484"/>
                  </a:lnTo>
                  <a:lnTo>
                    <a:pt x="644418" y="1579627"/>
                  </a:lnTo>
                  <a:lnTo>
                    <a:pt x="641560" y="1577405"/>
                  </a:lnTo>
                  <a:lnTo>
                    <a:pt x="638384" y="1574866"/>
                  </a:lnTo>
                  <a:lnTo>
                    <a:pt x="635525" y="1572961"/>
                  </a:lnTo>
                  <a:lnTo>
                    <a:pt x="632032" y="1571374"/>
                  </a:lnTo>
                  <a:lnTo>
                    <a:pt x="628538" y="1569786"/>
                  </a:lnTo>
                  <a:lnTo>
                    <a:pt x="625044" y="1568517"/>
                  </a:lnTo>
                  <a:lnTo>
                    <a:pt x="621551" y="1567882"/>
                  </a:lnTo>
                  <a:lnTo>
                    <a:pt x="617739" y="1567247"/>
                  </a:lnTo>
                  <a:lnTo>
                    <a:pt x="613610" y="1566612"/>
                  </a:lnTo>
                  <a:lnTo>
                    <a:pt x="609799" y="1566612"/>
                  </a:lnTo>
                  <a:lnTo>
                    <a:pt x="605353" y="1567247"/>
                  </a:lnTo>
                  <a:lnTo>
                    <a:pt x="601224" y="1567564"/>
                  </a:lnTo>
                  <a:lnTo>
                    <a:pt x="596778" y="1568199"/>
                  </a:lnTo>
                  <a:lnTo>
                    <a:pt x="592649" y="1569469"/>
                  </a:lnTo>
                  <a:lnTo>
                    <a:pt x="587885" y="1571056"/>
                  </a:lnTo>
                  <a:lnTo>
                    <a:pt x="583438" y="1572643"/>
                  </a:lnTo>
                  <a:lnTo>
                    <a:pt x="578674" y="1574548"/>
                  </a:lnTo>
                  <a:lnTo>
                    <a:pt x="574228" y="1576770"/>
                  </a:lnTo>
                  <a:lnTo>
                    <a:pt x="569146" y="1579627"/>
                  </a:lnTo>
                  <a:lnTo>
                    <a:pt x="363339" y="1698353"/>
                  </a:lnTo>
                  <a:lnTo>
                    <a:pt x="358575" y="1701210"/>
                  </a:lnTo>
                  <a:lnTo>
                    <a:pt x="353493" y="1703432"/>
                  </a:lnTo>
                  <a:lnTo>
                    <a:pt x="348411" y="1705337"/>
                  </a:lnTo>
                  <a:lnTo>
                    <a:pt x="343330" y="1707242"/>
                  </a:lnTo>
                  <a:lnTo>
                    <a:pt x="338248" y="1708829"/>
                  </a:lnTo>
                  <a:lnTo>
                    <a:pt x="333166" y="1710099"/>
                  </a:lnTo>
                  <a:lnTo>
                    <a:pt x="328085" y="1711369"/>
                  </a:lnTo>
                  <a:lnTo>
                    <a:pt x="323003" y="1712004"/>
                  </a:lnTo>
                  <a:lnTo>
                    <a:pt x="317286" y="1712321"/>
                  </a:lnTo>
                  <a:lnTo>
                    <a:pt x="312205" y="1712956"/>
                  </a:lnTo>
                  <a:lnTo>
                    <a:pt x="306805" y="1712956"/>
                  </a:lnTo>
                  <a:lnTo>
                    <a:pt x="301724" y="1712321"/>
                  </a:lnTo>
                  <a:lnTo>
                    <a:pt x="296642" y="1712004"/>
                  </a:lnTo>
                  <a:lnTo>
                    <a:pt x="291560" y="1711369"/>
                  </a:lnTo>
                  <a:lnTo>
                    <a:pt x="286479" y="1710099"/>
                  </a:lnTo>
                  <a:lnTo>
                    <a:pt x="281397" y="1708829"/>
                  </a:lnTo>
                  <a:lnTo>
                    <a:pt x="276315" y="1707242"/>
                  </a:lnTo>
                  <a:lnTo>
                    <a:pt x="271551" y="1705655"/>
                  </a:lnTo>
                  <a:lnTo>
                    <a:pt x="266470" y="1703750"/>
                  </a:lnTo>
                  <a:lnTo>
                    <a:pt x="261706" y="1701845"/>
                  </a:lnTo>
                  <a:lnTo>
                    <a:pt x="256941" y="1699623"/>
                  </a:lnTo>
                  <a:lnTo>
                    <a:pt x="252813" y="1696766"/>
                  </a:lnTo>
                  <a:lnTo>
                    <a:pt x="248049" y="1693909"/>
                  </a:lnTo>
                  <a:lnTo>
                    <a:pt x="243602" y="1691052"/>
                  </a:lnTo>
                  <a:lnTo>
                    <a:pt x="239791" y="1687243"/>
                  </a:lnTo>
                  <a:lnTo>
                    <a:pt x="235980" y="1684385"/>
                  </a:lnTo>
                  <a:lnTo>
                    <a:pt x="231851" y="1680259"/>
                  </a:lnTo>
                  <a:lnTo>
                    <a:pt x="228040" y="1676449"/>
                  </a:lnTo>
                  <a:lnTo>
                    <a:pt x="224863" y="1672640"/>
                  </a:lnTo>
                  <a:lnTo>
                    <a:pt x="221370" y="1668196"/>
                  </a:lnTo>
                  <a:lnTo>
                    <a:pt x="218194" y="1663434"/>
                  </a:lnTo>
                  <a:lnTo>
                    <a:pt x="215335" y="1658672"/>
                  </a:lnTo>
                  <a:lnTo>
                    <a:pt x="14292" y="1310430"/>
                  </a:lnTo>
                  <a:lnTo>
                    <a:pt x="11751" y="1305351"/>
                  </a:lnTo>
                  <a:lnTo>
                    <a:pt x="9211" y="1300589"/>
                  </a:lnTo>
                  <a:lnTo>
                    <a:pt x="6987" y="1295510"/>
                  </a:lnTo>
                  <a:lnTo>
                    <a:pt x="5399" y="1290431"/>
                  </a:lnTo>
                  <a:lnTo>
                    <a:pt x="3811" y="1285352"/>
                  </a:lnTo>
                  <a:lnTo>
                    <a:pt x="2541" y="1280273"/>
                  </a:lnTo>
                  <a:lnTo>
                    <a:pt x="1588" y="1274876"/>
                  </a:lnTo>
                  <a:lnTo>
                    <a:pt x="635" y="1269797"/>
                  </a:lnTo>
                  <a:lnTo>
                    <a:pt x="318" y="1264718"/>
                  </a:lnTo>
                  <a:lnTo>
                    <a:pt x="0" y="1259321"/>
                  </a:lnTo>
                  <a:lnTo>
                    <a:pt x="0" y="1254242"/>
                  </a:lnTo>
                  <a:lnTo>
                    <a:pt x="318" y="1249163"/>
                  </a:lnTo>
                  <a:lnTo>
                    <a:pt x="635" y="1243449"/>
                  </a:lnTo>
                  <a:lnTo>
                    <a:pt x="1588" y="1238369"/>
                  </a:lnTo>
                  <a:lnTo>
                    <a:pt x="2223" y="1233290"/>
                  </a:lnTo>
                  <a:lnTo>
                    <a:pt x="3494" y="1228211"/>
                  </a:lnTo>
                  <a:lnTo>
                    <a:pt x="5082" y="1223449"/>
                  </a:lnTo>
                  <a:lnTo>
                    <a:pt x="6987" y="1218370"/>
                  </a:lnTo>
                  <a:lnTo>
                    <a:pt x="8893" y="1213608"/>
                  </a:lnTo>
                  <a:lnTo>
                    <a:pt x="10799" y="1209164"/>
                  </a:lnTo>
                  <a:lnTo>
                    <a:pt x="13339" y="1204402"/>
                  </a:lnTo>
                  <a:lnTo>
                    <a:pt x="15880" y="1199641"/>
                  </a:lnTo>
                  <a:lnTo>
                    <a:pt x="18739" y="1195196"/>
                  </a:lnTo>
                  <a:lnTo>
                    <a:pt x="21915" y="1191069"/>
                  </a:lnTo>
                  <a:lnTo>
                    <a:pt x="25091" y="1186625"/>
                  </a:lnTo>
                  <a:lnTo>
                    <a:pt x="28584" y="1182816"/>
                  </a:lnTo>
                  <a:lnTo>
                    <a:pt x="32396" y="1179006"/>
                  </a:lnTo>
                  <a:lnTo>
                    <a:pt x="36207" y="1175514"/>
                  </a:lnTo>
                  <a:lnTo>
                    <a:pt x="40336" y="1171705"/>
                  </a:lnTo>
                  <a:lnTo>
                    <a:pt x="44465" y="1168848"/>
                  </a:lnTo>
                  <a:lnTo>
                    <a:pt x="49229" y="1165674"/>
                  </a:lnTo>
                  <a:lnTo>
                    <a:pt x="53993" y="1162499"/>
                  </a:lnTo>
                  <a:lnTo>
                    <a:pt x="259800" y="1043773"/>
                  </a:lnTo>
                  <a:lnTo>
                    <a:pt x="264564" y="1040916"/>
                  </a:lnTo>
                  <a:lnTo>
                    <a:pt x="268693" y="1038376"/>
                  </a:lnTo>
                  <a:lnTo>
                    <a:pt x="272822" y="1035202"/>
                  </a:lnTo>
                  <a:lnTo>
                    <a:pt x="276633" y="1032027"/>
                  </a:lnTo>
                  <a:lnTo>
                    <a:pt x="280127" y="1028853"/>
                  </a:lnTo>
                  <a:lnTo>
                    <a:pt x="283303" y="1025361"/>
                  </a:lnTo>
                  <a:lnTo>
                    <a:pt x="286161" y="1022187"/>
                  </a:lnTo>
                  <a:lnTo>
                    <a:pt x="288702" y="1018695"/>
                  </a:lnTo>
                  <a:lnTo>
                    <a:pt x="291243" y="1015203"/>
                  </a:lnTo>
                  <a:lnTo>
                    <a:pt x="293148" y="1011711"/>
                  </a:lnTo>
                  <a:lnTo>
                    <a:pt x="294736" y="1008219"/>
                  </a:lnTo>
                  <a:lnTo>
                    <a:pt x="295689" y="1004409"/>
                  </a:lnTo>
                  <a:lnTo>
                    <a:pt x="296960" y="1000600"/>
                  </a:lnTo>
                  <a:lnTo>
                    <a:pt x="297912" y="997108"/>
                  </a:lnTo>
                  <a:lnTo>
                    <a:pt x="298230" y="993616"/>
                  </a:lnTo>
                  <a:lnTo>
                    <a:pt x="298230" y="989807"/>
                  </a:lnTo>
                  <a:lnTo>
                    <a:pt x="298230" y="985997"/>
                  </a:lnTo>
                  <a:lnTo>
                    <a:pt x="297912" y="982188"/>
                  </a:lnTo>
                  <a:lnTo>
                    <a:pt x="296960" y="978696"/>
                  </a:lnTo>
                  <a:lnTo>
                    <a:pt x="295689" y="975204"/>
                  </a:lnTo>
                  <a:lnTo>
                    <a:pt x="294736" y="971395"/>
                  </a:lnTo>
                  <a:lnTo>
                    <a:pt x="293148" y="967585"/>
                  </a:lnTo>
                  <a:lnTo>
                    <a:pt x="291243" y="964093"/>
                  </a:lnTo>
                  <a:lnTo>
                    <a:pt x="288702" y="960601"/>
                  </a:lnTo>
                  <a:lnTo>
                    <a:pt x="286161" y="957427"/>
                  </a:lnTo>
                  <a:lnTo>
                    <a:pt x="283303" y="953935"/>
                  </a:lnTo>
                  <a:lnTo>
                    <a:pt x="280127" y="950760"/>
                  </a:lnTo>
                  <a:lnTo>
                    <a:pt x="276633" y="947269"/>
                  </a:lnTo>
                  <a:lnTo>
                    <a:pt x="272822" y="944094"/>
                  </a:lnTo>
                  <a:lnTo>
                    <a:pt x="268693" y="941554"/>
                  </a:lnTo>
                  <a:lnTo>
                    <a:pt x="264564" y="938380"/>
                  </a:lnTo>
                  <a:lnTo>
                    <a:pt x="259800" y="935523"/>
                  </a:lnTo>
                  <a:lnTo>
                    <a:pt x="53993" y="816797"/>
                  </a:lnTo>
                  <a:lnTo>
                    <a:pt x="49229" y="813940"/>
                  </a:lnTo>
                  <a:lnTo>
                    <a:pt x="44465" y="811083"/>
                  </a:lnTo>
                  <a:lnTo>
                    <a:pt x="40336" y="807591"/>
                  </a:lnTo>
                  <a:lnTo>
                    <a:pt x="36207" y="804099"/>
                  </a:lnTo>
                  <a:lnTo>
                    <a:pt x="32396" y="800607"/>
                  </a:lnTo>
                  <a:lnTo>
                    <a:pt x="28584" y="796480"/>
                  </a:lnTo>
                  <a:lnTo>
                    <a:pt x="25091" y="792671"/>
                  </a:lnTo>
                  <a:lnTo>
                    <a:pt x="21915" y="788226"/>
                  </a:lnTo>
                  <a:lnTo>
                    <a:pt x="18739" y="784100"/>
                  </a:lnTo>
                  <a:lnTo>
                    <a:pt x="15880" y="779655"/>
                  </a:lnTo>
                  <a:lnTo>
                    <a:pt x="13339" y="775529"/>
                  </a:lnTo>
                  <a:lnTo>
                    <a:pt x="10799" y="770767"/>
                  </a:lnTo>
                  <a:lnTo>
                    <a:pt x="8893" y="766005"/>
                  </a:lnTo>
                  <a:lnTo>
                    <a:pt x="6987" y="760926"/>
                  </a:lnTo>
                  <a:lnTo>
                    <a:pt x="5082" y="756164"/>
                  </a:lnTo>
                  <a:lnTo>
                    <a:pt x="3494" y="751085"/>
                  </a:lnTo>
                  <a:lnTo>
                    <a:pt x="2223" y="746006"/>
                  </a:lnTo>
                  <a:lnTo>
                    <a:pt x="1588" y="740927"/>
                  </a:lnTo>
                  <a:lnTo>
                    <a:pt x="635" y="735847"/>
                  </a:lnTo>
                  <a:lnTo>
                    <a:pt x="318" y="730768"/>
                  </a:lnTo>
                  <a:lnTo>
                    <a:pt x="0" y="725372"/>
                  </a:lnTo>
                  <a:lnTo>
                    <a:pt x="0" y="720292"/>
                  </a:lnTo>
                  <a:lnTo>
                    <a:pt x="318" y="715213"/>
                  </a:lnTo>
                  <a:lnTo>
                    <a:pt x="635" y="709499"/>
                  </a:lnTo>
                  <a:lnTo>
                    <a:pt x="1588" y="704420"/>
                  </a:lnTo>
                  <a:lnTo>
                    <a:pt x="2541" y="699341"/>
                  </a:lnTo>
                  <a:lnTo>
                    <a:pt x="3811" y="693944"/>
                  </a:lnTo>
                  <a:lnTo>
                    <a:pt x="5399" y="688865"/>
                  </a:lnTo>
                  <a:lnTo>
                    <a:pt x="6987" y="683786"/>
                  </a:lnTo>
                  <a:lnTo>
                    <a:pt x="9211" y="678707"/>
                  </a:lnTo>
                  <a:lnTo>
                    <a:pt x="11751" y="673945"/>
                  </a:lnTo>
                  <a:lnTo>
                    <a:pt x="14292" y="668866"/>
                  </a:lnTo>
                  <a:lnTo>
                    <a:pt x="215335" y="320624"/>
                  </a:lnTo>
                  <a:lnTo>
                    <a:pt x="218194" y="315862"/>
                  </a:lnTo>
                  <a:lnTo>
                    <a:pt x="221370" y="311418"/>
                  </a:lnTo>
                  <a:lnTo>
                    <a:pt x="224863" y="307291"/>
                  </a:lnTo>
                  <a:lnTo>
                    <a:pt x="228040" y="302847"/>
                  </a:lnTo>
                  <a:lnTo>
                    <a:pt x="231851" y="299037"/>
                  </a:lnTo>
                  <a:lnTo>
                    <a:pt x="235980" y="295545"/>
                  </a:lnTo>
                  <a:lnTo>
                    <a:pt x="239791" y="292053"/>
                  </a:lnTo>
                  <a:lnTo>
                    <a:pt x="243602" y="288562"/>
                  </a:lnTo>
                  <a:lnTo>
                    <a:pt x="248049" y="285704"/>
                  </a:lnTo>
                  <a:lnTo>
                    <a:pt x="252813" y="282530"/>
                  </a:lnTo>
                  <a:lnTo>
                    <a:pt x="256941" y="280308"/>
                  </a:lnTo>
                  <a:lnTo>
                    <a:pt x="261706" y="277768"/>
                  </a:lnTo>
                  <a:lnTo>
                    <a:pt x="266470" y="275546"/>
                  </a:lnTo>
                  <a:lnTo>
                    <a:pt x="271551" y="273641"/>
                  </a:lnTo>
                  <a:lnTo>
                    <a:pt x="276315" y="272054"/>
                  </a:lnTo>
                  <a:lnTo>
                    <a:pt x="281397" y="270467"/>
                  </a:lnTo>
                  <a:lnTo>
                    <a:pt x="286479" y="269197"/>
                  </a:lnTo>
                  <a:lnTo>
                    <a:pt x="291560" y="268562"/>
                  </a:lnTo>
                  <a:lnTo>
                    <a:pt x="296642" y="267610"/>
                  </a:lnTo>
                  <a:lnTo>
                    <a:pt x="301724" y="266975"/>
                  </a:lnTo>
                  <a:lnTo>
                    <a:pt x="306805" y="266975"/>
                  </a:lnTo>
                  <a:lnTo>
                    <a:pt x="312205" y="266975"/>
                  </a:lnTo>
                  <a:lnTo>
                    <a:pt x="317286" y="266975"/>
                  </a:lnTo>
                  <a:lnTo>
                    <a:pt x="323003" y="267610"/>
                  </a:lnTo>
                  <a:lnTo>
                    <a:pt x="328085" y="268562"/>
                  </a:lnTo>
                  <a:lnTo>
                    <a:pt x="333166" y="269197"/>
                  </a:lnTo>
                  <a:lnTo>
                    <a:pt x="338248" y="270784"/>
                  </a:lnTo>
                  <a:lnTo>
                    <a:pt x="343330" y="272372"/>
                  </a:lnTo>
                  <a:lnTo>
                    <a:pt x="348411" y="273959"/>
                  </a:lnTo>
                  <a:lnTo>
                    <a:pt x="353493" y="276181"/>
                  </a:lnTo>
                  <a:lnTo>
                    <a:pt x="358575" y="278721"/>
                  </a:lnTo>
                  <a:lnTo>
                    <a:pt x="363339" y="281260"/>
                  </a:lnTo>
                  <a:lnTo>
                    <a:pt x="569146" y="399986"/>
                  </a:lnTo>
                  <a:lnTo>
                    <a:pt x="574228" y="402526"/>
                  </a:lnTo>
                  <a:lnTo>
                    <a:pt x="578674" y="404748"/>
                  </a:lnTo>
                  <a:lnTo>
                    <a:pt x="583438" y="406653"/>
                  </a:lnTo>
                  <a:lnTo>
                    <a:pt x="587885" y="408875"/>
                  </a:lnTo>
                  <a:lnTo>
                    <a:pt x="592649" y="409827"/>
                  </a:lnTo>
                  <a:lnTo>
                    <a:pt x="596778" y="411097"/>
                  </a:lnTo>
                  <a:lnTo>
                    <a:pt x="601224" y="411732"/>
                  </a:lnTo>
                  <a:lnTo>
                    <a:pt x="605353" y="412367"/>
                  </a:lnTo>
                  <a:lnTo>
                    <a:pt x="609799" y="412684"/>
                  </a:lnTo>
                  <a:lnTo>
                    <a:pt x="613610" y="412684"/>
                  </a:lnTo>
                  <a:lnTo>
                    <a:pt x="617739" y="412367"/>
                  </a:lnTo>
                  <a:lnTo>
                    <a:pt x="621551" y="411414"/>
                  </a:lnTo>
                  <a:lnTo>
                    <a:pt x="625044" y="410779"/>
                  </a:lnTo>
                  <a:lnTo>
                    <a:pt x="628538" y="409510"/>
                  </a:lnTo>
                  <a:lnTo>
                    <a:pt x="632032" y="407922"/>
                  </a:lnTo>
                  <a:lnTo>
                    <a:pt x="635525" y="406335"/>
                  </a:lnTo>
                  <a:lnTo>
                    <a:pt x="638384" y="404430"/>
                  </a:lnTo>
                  <a:lnTo>
                    <a:pt x="641560" y="402208"/>
                  </a:lnTo>
                  <a:lnTo>
                    <a:pt x="644418" y="399669"/>
                  </a:lnTo>
                  <a:lnTo>
                    <a:pt x="646959" y="396812"/>
                  </a:lnTo>
                  <a:lnTo>
                    <a:pt x="649500" y="393955"/>
                  </a:lnTo>
                  <a:lnTo>
                    <a:pt x="651723" y="390780"/>
                  </a:lnTo>
                  <a:lnTo>
                    <a:pt x="653629" y="387288"/>
                  </a:lnTo>
                  <a:lnTo>
                    <a:pt x="655534" y="383796"/>
                  </a:lnTo>
                  <a:lnTo>
                    <a:pt x="657122" y="379669"/>
                  </a:lnTo>
                  <a:lnTo>
                    <a:pt x="658710" y="375543"/>
                  </a:lnTo>
                  <a:lnTo>
                    <a:pt x="659981" y="371098"/>
                  </a:lnTo>
                  <a:lnTo>
                    <a:pt x="661251" y="366337"/>
                  </a:lnTo>
                  <a:lnTo>
                    <a:pt x="661886" y="361575"/>
                  </a:lnTo>
                  <a:lnTo>
                    <a:pt x="662839" y="356496"/>
                  </a:lnTo>
                  <a:lnTo>
                    <a:pt x="663157" y="351099"/>
                  </a:lnTo>
                  <a:lnTo>
                    <a:pt x="663157" y="345702"/>
                  </a:lnTo>
                  <a:lnTo>
                    <a:pt x="663157" y="108250"/>
                  </a:lnTo>
                  <a:lnTo>
                    <a:pt x="663157" y="102854"/>
                  </a:lnTo>
                  <a:lnTo>
                    <a:pt x="663474" y="97140"/>
                  </a:lnTo>
                  <a:lnTo>
                    <a:pt x="664110" y="91743"/>
                  </a:lnTo>
                  <a:lnTo>
                    <a:pt x="665380" y="86664"/>
                  </a:lnTo>
                  <a:lnTo>
                    <a:pt x="666650" y="81267"/>
                  </a:lnTo>
                  <a:lnTo>
                    <a:pt x="667921" y="76188"/>
                  </a:lnTo>
                  <a:lnTo>
                    <a:pt x="669826" y="71109"/>
                  </a:lnTo>
                  <a:lnTo>
                    <a:pt x="671732" y="66347"/>
                  </a:lnTo>
                  <a:lnTo>
                    <a:pt x="673638" y="61585"/>
                  </a:lnTo>
                  <a:lnTo>
                    <a:pt x="675861" y="56824"/>
                  </a:lnTo>
                  <a:lnTo>
                    <a:pt x="678719" y="52379"/>
                  </a:lnTo>
                  <a:lnTo>
                    <a:pt x="681578" y="47935"/>
                  </a:lnTo>
                  <a:lnTo>
                    <a:pt x="684754" y="43491"/>
                  </a:lnTo>
                  <a:lnTo>
                    <a:pt x="687930" y="39681"/>
                  </a:lnTo>
                  <a:lnTo>
                    <a:pt x="691423" y="35872"/>
                  </a:lnTo>
                  <a:lnTo>
                    <a:pt x="694917" y="31745"/>
                  </a:lnTo>
                  <a:lnTo>
                    <a:pt x="698728" y="28253"/>
                  </a:lnTo>
                  <a:lnTo>
                    <a:pt x="702540" y="24761"/>
                  </a:lnTo>
                  <a:lnTo>
                    <a:pt x="706668" y="21587"/>
                  </a:lnTo>
                  <a:lnTo>
                    <a:pt x="710797" y="18412"/>
                  </a:lnTo>
                  <a:lnTo>
                    <a:pt x="715244" y="15873"/>
                  </a:lnTo>
                  <a:lnTo>
                    <a:pt x="720008" y="13016"/>
                  </a:lnTo>
                  <a:lnTo>
                    <a:pt x="724772" y="10794"/>
                  </a:lnTo>
                  <a:lnTo>
                    <a:pt x="729218" y="8889"/>
                  </a:lnTo>
                  <a:lnTo>
                    <a:pt x="733982" y="6667"/>
                  </a:lnTo>
                  <a:lnTo>
                    <a:pt x="739064" y="4762"/>
                  </a:lnTo>
                  <a:lnTo>
                    <a:pt x="744146" y="3810"/>
                  </a:lnTo>
                  <a:lnTo>
                    <a:pt x="749545" y="2222"/>
                  </a:lnTo>
                  <a:lnTo>
                    <a:pt x="754944" y="1270"/>
                  </a:lnTo>
                  <a:lnTo>
                    <a:pt x="760344" y="635"/>
                  </a:lnTo>
                  <a:lnTo>
                    <a:pt x="765743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158305" y="2854452"/>
            <a:ext cx="1769807" cy="1769807"/>
            <a:chOff x="8776009" y="2930652"/>
            <a:chExt cx="1769807" cy="1769807"/>
          </a:xfrm>
        </p:grpSpPr>
        <p:sp>
          <p:nvSpPr>
            <p:cNvPr id="31" name="椭圆 30"/>
            <p:cNvSpPr/>
            <p:nvPr/>
          </p:nvSpPr>
          <p:spPr>
            <a:xfrm>
              <a:off x="8776009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KSO_Shape"/>
            <p:cNvSpPr>
              <a:spLocks/>
            </p:cNvSpPr>
            <p:nvPr/>
          </p:nvSpPr>
          <p:spPr bwMode="auto">
            <a:xfrm>
              <a:off x="9349755" y="3417487"/>
              <a:ext cx="622314" cy="796137"/>
            </a:xfrm>
            <a:custGeom>
              <a:avLst/>
              <a:gdLst>
                <a:gd name="T0" fmla="*/ 1139504 w 1546226"/>
                <a:gd name="T1" fmla="*/ 1893571 h 1979613"/>
                <a:gd name="T2" fmla="*/ 1117260 w 1546226"/>
                <a:gd name="T3" fmla="*/ 1969136 h 1979613"/>
                <a:gd name="T4" fmla="*/ 423882 w 1546226"/>
                <a:gd name="T5" fmla="*/ 1965643 h 1979613"/>
                <a:gd name="T6" fmla="*/ 408946 w 1546226"/>
                <a:gd name="T7" fmla="*/ 1888173 h 1979613"/>
                <a:gd name="T8" fmla="*/ 965201 w 1546226"/>
                <a:gd name="T9" fmla="*/ 1608456 h 1979613"/>
                <a:gd name="T10" fmla="*/ 1020446 w 1546226"/>
                <a:gd name="T11" fmla="*/ 1663701 h 1979613"/>
                <a:gd name="T12" fmla="*/ 977266 w 1546226"/>
                <a:gd name="T13" fmla="*/ 1729106 h 1979613"/>
                <a:gd name="T14" fmla="*/ 536258 w 1546226"/>
                <a:gd name="T15" fmla="*/ 1704658 h 1979613"/>
                <a:gd name="T16" fmla="*/ 543878 w 1546226"/>
                <a:gd name="T17" fmla="*/ 1626236 h 1979613"/>
                <a:gd name="T18" fmla="*/ 859473 w 1546226"/>
                <a:gd name="T19" fmla="*/ 1366838 h 1979613"/>
                <a:gd name="T20" fmla="*/ 895986 w 1546226"/>
                <a:gd name="T21" fmla="*/ 1436370 h 1979613"/>
                <a:gd name="T22" fmla="*/ 835026 w 1546226"/>
                <a:gd name="T23" fmla="*/ 1485900 h 1979613"/>
                <a:gd name="T24" fmla="*/ 652463 w 1546226"/>
                <a:gd name="T25" fmla="*/ 1442403 h 1979613"/>
                <a:gd name="T26" fmla="*/ 681991 w 1546226"/>
                <a:gd name="T27" fmla="*/ 1369695 h 1979613"/>
                <a:gd name="T28" fmla="*/ 1304222 w 1546226"/>
                <a:gd name="T29" fmla="*/ 1188236 h 1979613"/>
                <a:gd name="T30" fmla="*/ 1445365 w 1546226"/>
                <a:gd name="T31" fmla="*/ 1409543 h 1979613"/>
                <a:gd name="T32" fmla="*/ 1521804 w 1546226"/>
                <a:gd name="T33" fmla="*/ 1643532 h 1979613"/>
                <a:gd name="T34" fmla="*/ 1542420 w 1546226"/>
                <a:gd name="T35" fmla="*/ 1979613 h 1979613"/>
                <a:gd name="T36" fmla="*/ 1276311 w 1546226"/>
                <a:gd name="T37" fmla="*/ 1712016 h 1979613"/>
                <a:gd name="T38" fmla="*/ 1209387 w 1546226"/>
                <a:gd name="T39" fmla="*/ 1506880 h 1979613"/>
                <a:gd name="T40" fmla="*/ 1061267 w 1546226"/>
                <a:gd name="T41" fmla="*/ 1303011 h 1979613"/>
                <a:gd name="T42" fmla="*/ 1032087 w 1546226"/>
                <a:gd name="T43" fmla="*/ 1155896 h 1979613"/>
                <a:gd name="T44" fmla="*/ 847726 w 1546226"/>
                <a:gd name="T45" fmla="*/ 496570 h 1979613"/>
                <a:gd name="T46" fmla="*/ 896938 w 1546226"/>
                <a:gd name="T47" fmla="*/ 557212 h 1979613"/>
                <a:gd name="T48" fmla="*/ 847726 w 1546226"/>
                <a:gd name="T49" fmla="*/ 617855 h 1979613"/>
                <a:gd name="T50" fmla="*/ 656908 w 1546226"/>
                <a:gd name="T51" fmla="*/ 586740 h 1979613"/>
                <a:gd name="T52" fmla="*/ 672148 w 1546226"/>
                <a:gd name="T53" fmla="*/ 509270 h 1979613"/>
                <a:gd name="T54" fmla="*/ 988378 w 1546226"/>
                <a:gd name="T55" fmla="*/ 255587 h 1979613"/>
                <a:gd name="T56" fmla="*/ 1017588 w 1546226"/>
                <a:gd name="T57" fmla="*/ 328295 h 1979613"/>
                <a:gd name="T58" fmla="*/ 587375 w 1546226"/>
                <a:gd name="T59" fmla="*/ 371475 h 1979613"/>
                <a:gd name="T60" fmla="*/ 527050 w 1546226"/>
                <a:gd name="T61" fmla="*/ 322262 h 1979613"/>
                <a:gd name="T62" fmla="*/ 563563 w 1546226"/>
                <a:gd name="T63" fmla="*/ 252730 h 1979613"/>
                <a:gd name="T64" fmla="*/ 1543686 w 1546226"/>
                <a:gd name="T65" fmla="*/ 172057 h 1979613"/>
                <a:gd name="T66" fmla="*/ 1479895 w 1546226"/>
                <a:gd name="T67" fmla="*/ 486332 h 1979613"/>
                <a:gd name="T68" fmla="*/ 1310737 w 1546226"/>
                <a:gd name="T69" fmla="*/ 784417 h 1979613"/>
                <a:gd name="T70" fmla="*/ 1144435 w 1546226"/>
                <a:gd name="T71" fmla="*/ 941872 h 1979613"/>
                <a:gd name="T72" fmla="*/ 913707 w 1546226"/>
                <a:gd name="T73" fmla="*/ 1072978 h 1979613"/>
                <a:gd name="T74" fmla="*/ 591894 w 1546226"/>
                <a:gd name="T75" fmla="*/ 1216782 h 1979613"/>
                <a:gd name="T76" fmla="*/ 376083 w 1546226"/>
                <a:gd name="T77" fmla="*/ 1436140 h 1979613"/>
                <a:gd name="T78" fmla="*/ 278650 w 1546226"/>
                <a:gd name="T79" fmla="*/ 1673275 h 1979613"/>
                <a:gd name="T80" fmla="*/ 256752 w 1546226"/>
                <a:gd name="T81" fmla="*/ 1943107 h 1979613"/>
                <a:gd name="T82" fmla="*/ 11425 w 1546226"/>
                <a:gd name="T83" fmla="*/ 1721210 h 1979613"/>
                <a:gd name="T84" fmla="*/ 94893 w 1546226"/>
                <a:gd name="T85" fmla="*/ 1422807 h 1979613"/>
                <a:gd name="T86" fmla="*/ 266908 w 1546226"/>
                <a:gd name="T87" fmla="*/ 1159959 h 1979613"/>
                <a:gd name="T88" fmla="*/ 445904 w 1546226"/>
                <a:gd name="T89" fmla="*/ 1007266 h 1979613"/>
                <a:gd name="T90" fmla="*/ 691866 w 1546226"/>
                <a:gd name="T91" fmla="*/ 883143 h 1979613"/>
                <a:gd name="T92" fmla="*/ 1012409 w 1546226"/>
                <a:gd name="T93" fmla="*/ 720292 h 1979613"/>
                <a:gd name="T94" fmla="*/ 1199340 w 1546226"/>
                <a:gd name="T95" fmla="*/ 492998 h 1979613"/>
                <a:gd name="T96" fmla="*/ 1277730 w 1546226"/>
                <a:gd name="T97" fmla="*/ 259356 h 1979613"/>
                <a:gd name="T98" fmla="*/ 463603 w 1546226"/>
                <a:gd name="T99" fmla="*/ 0 h 1979613"/>
                <a:gd name="T100" fmla="*/ 1141411 w 1546226"/>
                <a:gd name="T101" fmla="*/ 43609 h 1979613"/>
                <a:gd name="T102" fmla="*/ 1112176 w 1546226"/>
                <a:gd name="T103" fmla="*/ 116504 h 1979613"/>
                <a:gd name="T104" fmla="*/ 419433 w 1546226"/>
                <a:gd name="T105" fmla="*/ 105681 h 1979613"/>
                <a:gd name="T106" fmla="*/ 412124 w 1546226"/>
                <a:gd name="T107" fmla="*/ 27693 h 1979613"/>
                <a:gd name="T108" fmla="*/ 256779 w 1546226"/>
                <a:gd name="T109" fmla="*/ 31137 h 1979613"/>
                <a:gd name="T110" fmla="*/ 279287 w 1546226"/>
                <a:gd name="T111" fmla="*/ 311049 h 1979613"/>
                <a:gd name="T112" fmla="*/ 361076 w 1546226"/>
                <a:gd name="T113" fmla="*/ 519156 h 1979613"/>
                <a:gd name="T114" fmla="*/ 530043 w 1546226"/>
                <a:gd name="T115" fmla="*/ 718050 h 1979613"/>
                <a:gd name="T116" fmla="*/ 466323 w 1546226"/>
                <a:gd name="T117" fmla="*/ 850539 h 1979613"/>
                <a:gd name="T118" fmla="*/ 255828 w 1546226"/>
                <a:gd name="T119" fmla="*/ 808600 h 1979613"/>
                <a:gd name="T120" fmla="*/ 108418 w 1546226"/>
                <a:gd name="T121" fmla="*/ 587149 h 1979613"/>
                <a:gd name="T122" fmla="*/ 28214 w 1546226"/>
                <a:gd name="T123" fmla="*/ 353306 h 1979613"/>
                <a:gd name="T124" fmla="*/ 2853 w 1546226"/>
                <a:gd name="T125" fmla="*/ 15886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6226" h="1979613">
                  <a:moveTo>
                    <a:pt x="463603" y="1855788"/>
                  </a:moveTo>
                  <a:lnTo>
                    <a:pt x="1082623" y="1855788"/>
                  </a:lnTo>
                  <a:lnTo>
                    <a:pt x="1088978" y="1856106"/>
                  </a:lnTo>
                  <a:lnTo>
                    <a:pt x="1095016" y="1857058"/>
                  </a:lnTo>
                  <a:lnTo>
                    <a:pt x="1101054" y="1858646"/>
                  </a:lnTo>
                  <a:lnTo>
                    <a:pt x="1106773" y="1860551"/>
                  </a:lnTo>
                  <a:lnTo>
                    <a:pt x="1112176" y="1863091"/>
                  </a:lnTo>
                  <a:lnTo>
                    <a:pt x="1117260" y="1866266"/>
                  </a:lnTo>
                  <a:lnTo>
                    <a:pt x="1122026" y="1869758"/>
                  </a:lnTo>
                  <a:lnTo>
                    <a:pt x="1126157" y="1873886"/>
                  </a:lnTo>
                  <a:lnTo>
                    <a:pt x="1130606" y="1878013"/>
                  </a:lnTo>
                  <a:lnTo>
                    <a:pt x="1134102" y="1883093"/>
                  </a:lnTo>
                  <a:lnTo>
                    <a:pt x="1137279" y="1888173"/>
                  </a:lnTo>
                  <a:lnTo>
                    <a:pt x="1139504" y="1893571"/>
                  </a:lnTo>
                  <a:lnTo>
                    <a:pt x="1141411" y="1899286"/>
                  </a:lnTo>
                  <a:lnTo>
                    <a:pt x="1142999" y="1905318"/>
                  </a:lnTo>
                  <a:lnTo>
                    <a:pt x="1144270" y="1911351"/>
                  </a:lnTo>
                  <a:lnTo>
                    <a:pt x="1144588" y="1917701"/>
                  </a:lnTo>
                  <a:lnTo>
                    <a:pt x="1144270" y="1924051"/>
                  </a:lnTo>
                  <a:lnTo>
                    <a:pt x="1142999" y="1930401"/>
                  </a:lnTo>
                  <a:lnTo>
                    <a:pt x="1141411" y="1936116"/>
                  </a:lnTo>
                  <a:lnTo>
                    <a:pt x="1139504" y="1941513"/>
                  </a:lnTo>
                  <a:lnTo>
                    <a:pt x="1137279" y="1947228"/>
                  </a:lnTo>
                  <a:lnTo>
                    <a:pt x="1134102" y="1952308"/>
                  </a:lnTo>
                  <a:lnTo>
                    <a:pt x="1130606" y="1956753"/>
                  </a:lnTo>
                  <a:lnTo>
                    <a:pt x="1126157" y="1961198"/>
                  </a:lnTo>
                  <a:lnTo>
                    <a:pt x="1122026" y="1965643"/>
                  </a:lnTo>
                  <a:lnTo>
                    <a:pt x="1117260" y="1969136"/>
                  </a:lnTo>
                  <a:lnTo>
                    <a:pt x="1112176" y="1972311"/>
                  </a:lnTo>
                  <a:lnTo>
                    <a:pt x="1106773" y="1974533"/>
                  </a:lnTo>
                  <a:lnTo>
                    <a:pt x="1101054" y="1976756"/>
                  </a:lnTo>
                  <a:lnTo>
                    <a:pt x="1095016" y="1978026"/>
                  </a:lnTo>
                  <a:lnTo>
                    <a:pt x="1088978" y="1979296"/>
                  </a:lnTo>
                  <a:lnTo>
                    <a:pt x="1082623" y="1979613"/>
                  </a:lnTo>
                  <a:lnTo>
                    <a:pt x="463603" y="1979613"/>
                  </a:lnTo>
                  <a:lnTo>
                    <a:pt x="457248" y="1979296"/>
                  </a:lnTo>
                  <a:lnTo>
                    <a:pt x="450892" y="1978026"/>
                  </a:lnTo>
                  <a:lnTo>
                    <a:pt x="445172" y="1976756"/>
                  </a:lnTo>
                  <a:lnTo>
                    <a:pt x="439135" y="1974533"/>
                  </a:lnTo>
                  <a:lnTo>
                    <a:pt x="433733" y="1972311"/>
                  </a:lnTo>
                  <a:lnTo>
                    <a:pt x="428648" y="1969136"/>
                  </a:lnTo>
                  <a:lnTo>
                    <a:pt x="423882" y="1965643"/>
                  </a:lnTo>
                  <a:lnTo>
                    <a:pt x="419433" y="1961198"/>
                  </a:lnTo>
                  <a:lnTo>
                    <a:pt x="415620" y="1956753"/>
                  </a:lnTo>
                  <a:lnTo>
                    <a:pt x="412124" y="1952308"/>
                  </a:lnTo>
                  <a:lnTo>
                    <a:pt x="408946" y="1947228"/>
                  </a:lnTo>
                  <a:lnTo>
                    <a:pt x="406087" y="1941513"/>
                  </a:lnTo>
                  <a:lnTo>
                    <a:pt x="404180" y="1936116"/>
                  </a:lnTo>
                  <a:lnTo>
                    <a:pt x="402591" y="1930401"/>
                  </a:lnTo>
                  <a:lnTo>
                    <a:pt x="401956" y="1924051"/>
                  </a:lnTo>
                  <a:lnTo>
                    <a:pt x="401638" y="1917701"/>
                  </a:lnTo>
                  <a:lnTo>
                    <a:pt x="401956" y="1911351"/>
                  </a:lnTo>
                  <a:lnTo>
                    <a:pt x="402591" y="1905318"/>
                  </a:lnTo>
                  <a:lnTo>
                    <a:pt x="404180" y="1899286"/>
                  </a:lnTo>
                  <a:lnTo>
                    <a:pt x="406087" y="1893571"/>
                  </a:lnTo>
                  <a:lnTo>
                    <a:pt x="408946" y="1888173"/>
                  </a:lnTo>
                  <a:lnTo>
                    <a:pt x="412124" y="1883093"/>
                  </a:lnTo>
                  <a:lnTo>
                    <a:pt x="415620" y="1878013"/>
                  </a:lnTo>
                  <a:lnTo>
                    <a:pt x="419433" y="1873886"/>
                  </a:lnTo>
                  <a:lnTo>
                    <a:pt x="423882" y="1869758"/>
                  </a:lnTo>
                  <a:lnTo>
                    <a:pt x="428648" y="1866266"/>
                  </a:lnTo>
                  <a:lnTo>
                    <a:pt x="433733" y="1863091"/>
                  </a:lnTo>
                  <a:lnTo>
                    <a:pt x="439135" y="1860551"/>
                  </a:lnTo>
                  <a:lnTo>
                    <a:pt x="445172" y="1858646"/>
                  </a:lnTo>
                  <a:lnTo>
                    <a:pt x="450892" y="1857058"/>
                  </a:lnTo>
                  <a:lnTo>
                    <a:pt x="457248" y="1856106"/>
                  </a:lnTo>
                  <a:lnTo>
                    <a:pt x="463603" y="1855788"/>
                  </a:lnTo>
                  <a:close/>
                  <a:moveTo>
                    <a:pt x="587375" y="1608138"/>
                  </a:moveTo>
                  <a:lnTo>
                    <a:pt x="958851" y="1608138"/>
                  </a:lnTo>
                  <a:lnTo>
                    <a:pt x="965201" y="1608456"/>
                  </a:lnTo>
                  <a:lnTo>
                    <a:pt x="971551" y="1609408"/>
                  </a:lnTo>
                  <a:lnTo>
                    <a:pt x="977266" y="1610996"/>
                  </a:lnTo>
                  <a:lnTo>
                    <a:pt x="982981" y="1612901"/>
                  </a:lnTo>
                  <a:lnTo>
                    <a:pt x="988378" y="1615758"/>
                  </a:lnTo>
                  <a:lnTo>
                    <a:pt x="993458" y="1618616"/>
                  </a:lnTo>
                  <a:lnTo>
                    <a:pt x="998221" y="1622426"/>
                  </a:lnTo>
                  <a:lnTo>
                    <a:pt x="1002348" y="1626236"/>
                  </a:lnTo>
                  <a:lnTo>
                    <a:pt x="1006793" y="1630998"/>
                  </a:lnTo>
                  <a:lnTo>
                    <a:pt x="1010286" y="1635761"/>
                  </a:lnTo>
                  <a:lnTo>
                    <a:pt x="1013461" y="1640841"/>
                  </a:lnTo>
                  <a:lnTo>
                    <a:pt x="1015683" y="1646238"/>
                  </a:lnTo>
                  <a:lnTo>
                    <a:pt x="1017588" y="1651636"/>
                  </a:lnTo>
                  <a:lnTo>
                    <a:pt x="1019176" y="1657668"/>
                  </a:lnTo>
                  <a:lnTo>
                    <a:pt x="1020446" y="1663701"/>
                  </a:lnTo>
                  <a:lnTo>
                    <a:pt x="1020763" y="1670051"/>
                  </a:lnTo>
                  <a:lnTo>
                    <a:pt x="1020446" y="1676401"/>
                  </a:lnTo>
                  <a:lnTo>
                    <a:pt x="1019176" y="1682751"/>
                  </a:lnTo>
                  <a:lnTo>
                    <a:pt x="1017588" y="1688466"/>
                  </a:lnTo>
                  <a:lnTo>
                    <a:pt x="1015683" y="1694498"/>
                  </a:lnTo>
                  <a:lnTo>
                    <a:pt x="1013461" y="1699578"/>
                  </a:lnTo>
                  <a:lnTo>
                    <a:pt x="1010286" y="1704658"/>
                  </a:lnTo>
                  <a:lnTo>
                    <a:pt x="1006793" y="1709738"/>
                  </a:lnTo>
                  <a:lnTo>
                    <a:pt x="1002348" y="1713866"/>
                  </a:lnTo>
                  <a:lnTo>
                    <a:pt x="998221" y="1717993"/>
                  </a:lnTo>
                  <a:lnTo>
                    <a:pt x="993458" y="1721486"/>
                  </a:lnTo>
                  <a:lnTo>
                    <a:pt x="988378" y="1724661"/>
                  </a:lnTo>
                  <a:lnTo>
                    <a:pt x="982981" y="1727201"/>
                  </a:lnTo>
                  <a:lnTo>
                    <a:pt x="977266" y="1729106"/>
                  </a:lnTo>
                  <a:lnTo>
                    <a:pt x="971551" y="1730693"/>
                  </a:lnTo>
                  <a:lnTo>
                    <a:pt x="965201" y="1731646"/>
                  </a:lnTo>
                  <a:lnTo>
                    <a:pt x="958851" y="1731963"/>
                  </a:lnTo>
                  <a:lnTo>
                    <a:pt x="587375" y="1731963"/>
                  </a:lnTo>
                  <a:lnTo>
                    <a:pt x="581343" y="1731646"/>
                  </a:lnTo>
                  <a:lnTo>
                    <a:pt x="575310" y="1730693"/>
                  </a:lnTo>
                  <a:lnTo>
                    <a:pt x="568960" y="1729106"/>
                  </a:lnTo>
                  <a:lnTo>
                    <a:pt x="563563" y="1727201"/>
                  </a:lnTo>
                  <a:lnTo>
                    <a:pt x="558165" y="1724661"/>
                  </a:lnTo>
                  <a:lnTo>
                    <a:pt x="553085" y="1721486"/>
                  </a:lnTo>
                  <a:lnTo>
                    <a:pt x="548323" y="1717993"/>
                  </a:lnTo>
                  <a:lnTo>
                    <a:pt x="543878" y="1713866"/>
                  </a:lnTo>
                  <a:lnTo>
                    <a:pt x="539750" y="1709738"/>
                  </a:lnTo>
                  <a:lnTo>
                    <a:pt x="536258" y="1704658"/>
                  </a:lnTo>
                  <a:lnTo>
                    <a:pt x="533083" y="1699578"/>
                  </a:lnTo>
                  <a:lnTo>
                    <a:pt x="530543" y="1694498"/>
                  </a:lnTo>
                  <a:lnTo>
                    <a:pt x="528320" y="1688466"/>
                  </a:lnTo>
                  <a:lnTo>
                    <a:pt x="527050" y="1682751"/>
                  </a:lnTo>
                  <a:lnTo>
                    <a:pt x="526098" y="1676401"/>
                  </a:lnTo>
                  <a:lnTo>
                    <a:pt x="525463" y="1670051"/>
                  </a:lnTo>
                  <a:lnTo>
                    <a:pt x="526098" y="1663701"/>
                  </a:lnTo>
                  <a:lnTo>
                    <a:pt x="527050" y="1657668"/>
                  </a:lnTo>
                  <a:lnTo>
                    <a:pt x="528320" y="1651636"/>
                  </a:lnTo>
                  <a:lnTo>
                    <a:pt x="530543" y="1646238"/>
                  </a:lnTo>
                  <a:lnTo>
                    <a:pt x="533083" y="1640841"/>
                  </a:lnTo>
                  <a:lnTo>
                    <a:pt x="536258" y="1635761"/>
                  </a:lnTo>
                  <a:lnTo>
                    <a:pt x="539750" y="1630998"/>
                  </a:lnTo>
                  <a:lnTo>
                    <a:pt x="543878" y="1626236"/>
                  </a:lnTo>
                  <a:lnTo>
                    <a:pt x="548323" y="1622426"/>
                  </a:lnTo>
                  <a:lnTo>
                    <a:pt x="553085" y="1618616"/>
                  </a:lnTo>
                  <a:lnTo>
                    <a:pt x="558165" y="1615758"/>
                  </a:lnTo>
                  <a:lnTo>
                    <a:pt x="563563" y="1612901"/>
                  </a:lnTo>
                  <a:lnTo>
                    <a:pt x="568960" y="1610996"/>
                  </a:lnTo>
                  <a:lnTo>
                    <a:pt x="575310" y="1609408"/>
                  </a:lnTo>
                  <a:lnTo>
                    <a:pt x="581343" y="1608456"/>
                  </a:lnTo>
                  <a:lnTo>
                    <a:pt x="587375" y="1608138"/>
                  </a:lnTo>
                  <a:close/>
                  <a:moveTo>
                    <a:pt x="711201" y="1362075"/>
                  </a:moveTo>
                  <a:lnTo>
                    <a:pt x="835026" y="1362075"/>
                  </a:lnTo>
                  <a:lnTo>
                    <a:pt x="841376" y="1362710"/>
                  </a:lnTo>
                  <a:lnTo>
                    <a:pt x="847726" y="1363345"/>
                  </a:lnTo>
                  <a:lnTo>
                    <a:pt x="853441" y="1364933"/>
                  </a:lnTo>
                  <a:lnTo>
                    <a:pt x="859473" y="1366838"/>
                  </a:lnTo>
                  <a:lnTo>
                    <a:pt x="864553" y="1369695"/>
                  </a:lnTo>
                  <a:lnTo>
                    <a:pt x="869633" y="1372870"/>
                  </a:lnTo>
                  <a:lnTo>
                    <a:pt x="874713" y="1376363"/>
                  </a:lnTo>
                  <a:lnTo>
                    <a:pt x="879158" y="1380173"/>
                  </a:lnTo>
                  <a:lnTo>
                    <a:pt x="882968" y="1384618"/>
                  </a:lnTo>
                  <a:lnTo>
                    <a:pt x="886461" y="1389380"/>
                  </a:lnTo>
                  <a:lnTo>
                    <a:pt x="889636" y="1394460"/>
                  </a:lnTo>
                  <a:lnTo>
                    <a:pt x="892493" y="1399858"/>
                  </a:lnTo>
                  <a:lnTo>
                    <a:pt x="894398" y="1405573"/>
                  </a:lnTo>
                  <a:lnTo>
                    <a:pt x="895986" y="1411605"/>
                  </a:lnTo>
                  <a:lnTo>
                    <a:pt x="896621" y="1417320"/>
                  </a:lnTo>
                  <a:lnTo>
                    <a:pt x="896938" y="1423670"/>
                  </a:lnTo>
                  <a:lnTo>
                    <a:pt x="896621" y="1430338"/>
                  </a:lnTo>
                  <a:lnTo>
                    <a:pt x="895986" y="1436370"/>
                  </a:lnTo>
                  <a:lnTo>
                    <a:pt x="894398" y="1442403"/>
                  </a:lnTo>
                  <a:lnTo>
                    <a:pt x="892493" y="1448118"/>
                  </a:lnTo>
                  <a:lnTo>
                    <a:pt x="889636" y="1453515"/>
                  </a:lnTo>
                  <a:lnTo>
                    <a:pt x="886461" y="1458595"/>
                  </a:lnTo>
                  <a:lnTo>
                    <a:pt x="882968" y="1463358"/>
                  </a:lnTo>
                  <a:lnTo>
                    <a:pt x="879158" y="1467485"/>
                  </a:lnTo>
                  <a:lnTo>
                    <a:pt x="874713" y="1471930"/>
                  </a:lnTo>
                  <a:lnTo>
                    <a:pt x="869633" y="1475423"/>
                  </a:lnTo>
                  <a:lnTo>
                    <a:pt x="864553" y="1478598"/>
                  </a:lnTo>
                  <a:lnTo>
                    <a:pt x="859473" y="1480820"/>
                  </a:lnTo>
                  <a:lnTo>
                    <a:pt x="853441" y="1483360"/>
                  </a:lnTo>
                  <a:lnTo>
                    <a:pt x="847726" y="1484313"/>
                  </a:lnTo>
                  <a:lnTo>
                    <a:pt x="841376" y="1485583"/>
                  </a:lnTo>
                  <a:lnTo>
                    <a:pt x="835026" y="1485900"/>
                  </a:lnTo>
                  <a:lnTo>
                    <a:pt x="711201" y="1485900"/>
                  </a:lnTo>
                  <a:lnTo>
                    <a:pt x="705168" y="1485583"/>
                  </a:lnTo>
                  <a:lnTo>
                    <a:pt x="698818" y="1484313"/>
                  </a:lnTo>
                  <a:lnTo>
                    <a:pt x="692786" y="1483360"/>
                  </a:lnTo>
                  <a:lnTo>
                    <a:pt x="687388" y="1480820"/>
                  </a:lnTo>
                  <a:lnTo>
                    <a:pt x="681991" y="1478598"/>
                  </a:lnTo>
                  <a:lnTo>
                    <a:pt x="676911" y="1475423"/>
                  </a:lnTo>
                  <a:lnTo>
                    <a:pt x="672148" y="1471930"/>
                  </a:lnTo>
                  <a:lnTo>
                    <a:pt x="667703" y="1467485"/>
                  </a:lnTo>
                  <a:lnTo>
                    <a:pt x="663576" y="1463358"/>
                  </a:lnTo>
                  <a:lnTo>
                    <a:pt x="660083" y="1458595"/>
                  </a:lnTo>
                  <a:lnTo>
                    <a:pt x="656908" y="1453515"/>
                  </a:lnTo>
                  <a:lnTo>
                    <a:pt x="654368" y="1448118"/>
                  </a:lnTo>
                  <a:lnTo>
                    <a:pt x="652463" y="1442403"/>
                  </a:lnTo>
                  <a:lnTo>
                    <a:pt x="650876" y="1436370"/>
                  </a:lnTo>
                  <a:lnTo>
                    <a:pt x="649923" y="1430338"/>
                  </a:lnTo>
                  <a:lnTo>
                    <a:pt x="649288" y="1423670"/>
                  </a:lnTo>
                  <a:lnTo>
                    <a:pt x="649923" y="1417320"/>
                  </a:lnTo>
                  <a:lnTo>
                    <a:pt x="650876" y="1411605"/>
                  </a:lnTo>
                  <a:lnTo>
                    <a:pt x="652463" y="1405573"/>
                  </a:lnTo>
                  <a:lnTo>
                    <a:pt x="654368" y="1399858"/>
                  </a:lnTo>
                  <a:lnTo>
                    <a:pt x="656908" y="1394460"/>
                  </a:lnTo>
                  <a:lnTo>
                    <a:pt x="660083" y="1389380"/>
                  </a:lnTo>
                  <a:lnTo>
                    <a:pt x="663576" y="1384618"/>
                  </a:lnTo>
                  <a:lnTo>
                    <a:pt x="667703" y="1380173"/>
                  </a:lnTo>
                  <a:lnTo>
                    <a:pt x="672148" y="1376363"/>
                  </a:lnTo>
                  <a:lnTo>
                    <a:pt x="676911" y="1372870"/>
                  </a:lnTo>
                  <a:lnTo>
                    <a:pt x="681991" y="1369695"/>
                  </a:lnTo>
                  <a:lnTo>
                    <a:pt x="687388" y="1366838"/>
                  </a:lnTo>
                  <a:lnTo>
                    <a:pt x="692786" y="1364933"/>
                  </a:lnTo>
                  <a:lnTo>
                    <a:pt x="698818" y="1363345"/>
                  </a:lnTo>
                  <a:lnTo>
                    <a:pt x="705168" y="1362710"/>
                  </a:lnTo>
                  <a:lnTo>
                    <a:pt x="711201" y="1362075"/>
                  </a:lnTo>
                  <a:close/>
                  <a:moveTo>
                    <a:pt x="1181793" y="1068388"/>
                  </a:moveTo>
                  <a:lnTo>
                    <a:pt x="1199238" y="1082973"/>
                  </a:lnTo>
                  <a:lnTo>
                    <a:pt x="1215731" y="1097240"/>
                  </a:lnTo>
                  <a:lnTo>
                    <a:pt x="1231590" y="1112142"/>
                  </a:lnTo>
                  <a:lnTo>
                    <a:pt x="1247448" y="1127044"/>
                  </a:lnTo>
                  <a:lnTo>
                    <a:pt x="1262038" y="1142262"/>
                  </a:lnTo>
                  <a:lnTo>
                    <a:pt x="1276628" y="1157164"/>
                  </a:lnTo>
                  <a:lnTo>
                    <a:pt x="1290267" y="1172700"/>
                  </a:lnTo>
                  <a:lnTo>
                    <a:pt x="1304222" y="1188236"/>
                  </a:lnTo>
                  <a:lnTo>
                    <a:pt x="1316909" y="1203772"/>
                  </a:lnTo>
                  <a:lnTo>
                    <a:pt x="1329596" y="1219308"/>
                  </a:lnTo>
                  <a:lnTo>
                    <a:pt x="1341332" y="1235160"/>
                  </a:lnTo>
                  <a:lnTo>
                    <a:pt x="1353067" y="1250696"/>
                  </a:lnTo>
                  <a:lnTo>
                    <a:pt x="1363851" y="1266866"/>
                  </a:lnTo>
                  <a:lnTo>
                    <a:pt x="1374952" y="1282402"/>
                  </a:lnTo>
                  <a:lnTo>
                    <a:pt x="1385102" y="1298572"/>
                  </a:lnTo>
                  <a:lnTo>
                    <a:pt x="1394934" y="1314425"/>
                  </a:lnTo>
                  <a:lnTo>
                    <a:pt x="1404132" y="1330278"/>
                  </a:lnTo>
                  <a:lnTo>
                    <a:pt x="1413330" y="1346131"/>
                  </a:lnTo>
                  <a:lnTo>
                    <a:pt x="1421894" y="1362301"/>
                  </a:lnTo>
                  <a:lnTo>
                    <a:pt x="1430141" y="1377837"/>
                  </a:lnTo>
                  <a:lnTo>
                    <a:pt x="1438070" y="1394007"/>
                  </a:lnTo>
                  <a:lnTo>
                    <a:pt x="1445365" y="1409543"/>
                  </a:lnTo>
                  <a:lnTo>
                    <a:pt x="1452343" y="1425079"/>
                  </a:lnTo>
                  <a:lnTo>
                    <a:pt x="1459003" y="1440931"/>
                  </a:lnTo>
                  <a:lnTo>
                    <a:pt x="1465664" y="1456467"/>
                  </a:lnTo>
                  <a:lnTo>
                    <a:pt x="1471690" y="1471686"/>
                  </a:lnTo>
                  <a:lnTo>
                    <a:pt x="1477399" y="1486905"/>
                  </a:lnTo>
                  <a:lnTo>
                    <a:pt x="1483109" y="1502124"/>
                  </a:lnTo>
                  <a:lnTo>
                    <a:pt x="1488183" y="1517025"/>
                  </a:lnTo>
                  <a:lnTo>
                    <a:pt x="1492624" y="1531927"/>
                  </a:lnTo>
                  <a:lnTo>
                    <a:pt x="1501822" y="1561413"/>
                  </a:lnTo>
                  <a:lnTo>
                    <a:pt x="1506579" y="1577901"/>
                  </a:lnTo>
                  <a:lnTo>
                    <a:pt x="1510703" y="1594705"/>
                  </a:lnTo>
                  <a:lnTo>
                    <a:pt x="1514509" y="1611192"/>
                  </a:lnTo>
                  <a:lnTo>
                    <a:pt x="1518315" y="1627045"/>
                  </a:lnTo>
                  <a:lnTo>
                    <a:pt x="1521804" y="1643532"/>
                  </a:lnTo>
                  <a:lnTo>
                    <a:pt x="1524976" y="1659067"/>
                  </a:lnTo>
                  <a:lnTo>
                    <a:pt x="1530685" y="1690773"/>
                  </a:lnTo>
                  <a:lnTo>
                    <a:pt x="1535125" y="1721528"/>
                  </a:lnTo>
                  <a:lnTo>
                    <a:pt x="1538931" y="1751014"/>
                  </a:lnTo>
                  <a:lnTo>
                    <a:pt x="1541786" y="1780184"/>
                  </a:lnTo>
                  <a:lnTo>
                    <a:pt x="1543689" y="1807451"/>
                  </a:lnTo>
                  <a:lnTo>
                    <a:pt x="1545275" y="1834084"/>
                  </a:lnTo>
                  <a:lnTo>
                    <a:pt x="1545909" y="1859448"/>
                  </a:lnTo>
                  <a:lnTo>
                    <a:pt x="1546226" y="1883228"/>
                  </a:lnTo>
                  <a:lnTo>
                    <a:pt x="1546226" y="1905739"/>
                  </a:lnTo>
                  <a:lnTo>
                    <a:pt x="1545592" y="1926665"/>
                  </a:lnTo>
                  <a:lnTo>
                    <a:pt x="1544640" y="1946005"/>
                  </a:lnTo>
                  <a:lnTo>
                    <a:pt x="1543689" y="1963443"/>
                  </a:lnTo>
                  <a:lnTo>
                    <a:pt x="1542420" y="1979613"/>
                  </a:lnTo>
                  <a:lnTo>
                    <a:pt x="1286461" y="1979613"/>
                  </a:lnTo>
                  <a:lnTo>
                    <a:pt x="1288681" y="1961224"/>
                  </a:lnTo>
                  <a:lnTo>
                    <a:pt x="1289632" y="1948859"/>
                  </a:lnTo>
                  <a:lnTo>
                    <a:pt x="1290901" y="1934591"/>
                  </a:lnTo>
                  <a:lnTo>
                    <a:pt x="1291535" y="1919055"/>
                  </a:lnTo>
                  <a:lnTo>
                    <a:pt x="1291853" y="1900983"/>
                  </a:lnTo>
                  <a:lnTo>
                    <a:pt x="1292487" y="1881642"/>
                  </a:lnTo>
                  <a:lnTo>
                    <a:pt x="1291853" y="1861033"/>
                  </a:lnTo>
                  <a:lnTo>
                    <a:pt x="1291218" y="1839156"/>
                  </a:lnTo>
                  <a:lnTo>
                    <a:pt x="1289950" y="1815694"/>
                  </a:lnTo>
                  <a:lnTo>
                    <a:pt x="1287729" y="1791281"/>
                  </a:lnTo>
                  <a:lnTo>
                    <a:pt x="1284875" y="1765916"/>
                  </a:lnTo>
                  <a:lnTo>
                    <a:pt x="1281069" y="1739283"/>
                  </a:lnTo>
                  <a:lnTo>
                    <a:pt x="1276311" y="1712016"/>
                  </a:lnTo>
                  <a:lnTo>
                    <a:pt x="1273456" y="1698383"/>
                  </a:lnTo>
                  <a:lnTo>
                    <a:pt x="1270919" y="1684115"/>
                  </a:lnTo>
                  <a:lnTo>
                    <a:pt x="1267430" y="1669847"/>
                  </a:lnTo>
                  <a:lnTo>
                    <a:pt x="1263624" y="1655263"/>
                  </a:lnTo>
                  <a:lnTo>
                    <a:pt x="1259818" y="1640678"/>
                  </a:lnTo>
                  <a:lnTo>
                    <a:pt x="1256012" y="1626410"/>
                  </a:lnTo>
                  <a:lnTo>
                    <a:pt x="1251254" y="1611509"/>
                  </a:lnTo>
                  <a:lnTo>
                    <a:pt x="1246497" y="1596607"/>
                  </a:lnTo>
                  <a:lnTo>
                    <a:pt x="1241105" y="1581705"/>
                  </a:lnTo>
                  <a:lnTo>
                    <a:pt x="1235713" y="1566803"/>
                  </a:lnTo>
                  <a:lnTo>
                    <a:pt x="1229686" y="1551902"/>
                  </a:lnTo>
                  <a:lnTo>
                    <a:pt x="1223343" y="1536683"/>
                  </a:lnTo>
                  <a:lnTo>
                    <a:pt x="1216365" y="1521781"/>
                  </a:lnTo>
                  <a:lnTo>
                    <a:pt x="1209387" y="1506880"/>
                  </a:lnTo>
                  <a:lnTo>
                    <a:pt x="1201775" y="1491661"/>
                  </a:lnTo>
                  <a:lnTo>
                    <a:pt x="1194163" y="1476759"/>
                  </a:lnTo>
                  <a:lnTo>
                    <a:pt x="1185599" y="1461540"/>
                  </a:lnTo>
                  <a:lnTo>
                    <a:pt x="1176718" y="1446638"/>
                  </a:lnTo>
                  <a:lnTo>
                    <a:pt x="1167520" y="1431737"/>
                  </a:lnTo>
                  <a:lnTo>
                    <a:pt x="1157688" y="1416835"/>
                  </a:lnTo>
                  <a:lnTo>
                    <a:pt x="1147538" y="1402567"/>
                  </a:lnTo>
                  <a:lnTo>
                    <a:pt x="1136437" y="1387666"/>
                  </a:lnTo>
                  <a:lnTo>
                    <a:pt x="1125653" y="1373081"/>
                  </a:lnTo>
                  <a:lnTo>
                    <a:pt x="1113918" y="1359130"/>
                  </a:lnTo>
                  <a:lnTo>
                    <a:pt x="1101231" y="1344545"/>
                  </a:lnTo>
                  <a:lnTo>
                    <a:pt x="1088861" y="1330595"/>
                  </a:lnTo>
                  <a:lnTo>
                    <a:pt x="1075540" y="1316961"/>
                  </a:lnTo>
                  <a:lnTo>
                    <a:pt x="1061267" y="1303011"/>
                  </a:lnTo>
                  <a:lnTo>
                    <a:pt x="1046994" y="1289377"/>
                  </a:lnTo>
                  <a:lnTo>
                    <a:pt x="1032087" y="1276061"/>
                  </a:lnTo>
                  <a:lnTo>
                    <a:pt x="1016228" y="1263062"/>
                  </a:lnTo>
                  <a:lnTo>
                    <a:pt x="1000052" y="1250379"/>
                  </a:lnTo>
                  <a:lnTo>
                    <a:pt x="983242" y="1237697"/>
                  </a:lnTo>
                  <a:lnTo>
                    <a:pt x="965798" y="1225332"/>
                  </a:lnTo>
                  <a:lnTo>
                    <a:pt x="947402" y="1213283"/>
                  </a:lnTo>
                  <a:lnTo>
                    <a:pt x="928688" y="1201552"/>
                  </a:lnTo>
                  <a:lnTo>
                    <a:pt x="946767" y="1194260"/>
                  </a:lnTo>
                  <a:lnTo>
                    <a:pt x="964212" y="1186968"/>
                  </a:lnTo>
                  <a:lnTo>
                    <a:pt x="981973" y="1179358"/>
                  </a:lnTo>
                  <a:lnTo>
                    <a:pt x="998784" y="1171749"/>
                  </a:lnTo>
                  <a:lnTo>
                    <a:pt x="1015594" y="1163822"/>
                  </a:lnTo>
                  <a:lnTo>
                    <a:pt x="1032087" y="1155896"/>
                  </a:lnTo>
                  <a:lnTo>
                    <a:pt x="1048580" y="1147652"/>
                  </a:lnTo>
                  <a:lnTo>
                    <a:pt x="1064122" y="1139726"/>
                  </a:lnTo>
                  <a:lnTo>
                    <a:pt x="1079663" y="1130848"/>
                  </a:lnTo>
                  <a:lnTo>
                    <a:pt x="1095522" y="1122288"/>
                  </a:lnTo>
                  <a:lnTo>
                    <a:pt x="1110429" y="1113727"/>
                  </a:lnTo>
                  <a:lnTo>
                    <a:pt x="1125336" y="1105167"/>
                  </a:lnTo>
                  <a:lnTo>
                    <a:pt x="1139609" y="1096289"/>
                  </a:lnTo>
                  <a:lnTo>
                    <a:pt x="1154199" y="1087094"/>
                  </a:lnTo>
                  <a:lnTo>
                    <a:pt x="1168155" y="1077900"/>
                  </a:lnTo>
                  <a:lnTo>
                    <a:pt x="1181793" y="1068388"/>
                  </a:lnTo>
                  <a:close/>
                  <a:moveTo>
                    <a:pt x="711201" y="495300"/>
                  </a:moveTo>
                  <a:lnTo>
                    <a:pt x="835026" y="495300"/>
                  </a:lnTo>
                  <a:lnTo>
                    <a:pt x="841376" y="495617"/>
                  </a:lnTo>
                  <a:lnTo>
                    <a:pt x="847726" y="496570"/>
                  </a:lnTo>
                  <a:lnTo>
                    <a:pt x="853441" y="498157"/>
                  </a:lnTo>
                  <a:lnTo>
                    <a:pt x="859473" y="500062"/>
                  </a:lnTo>
                  <a:lnTo>
                    <a:pt x="864553" y="502602"/>
                  </a:lnTo>
                  <a:lnTo>
                    <a:pt x="869633" y="505777"/>
                  </a:lnTo>
                  <a:lnTo>
                    <a:pt x="874713" y="509270"/>
                  </a:lnTo>
                  <a:lnTo>
                    <a:pt x="879158" y="513397"/>
                  </a:lnTo>
                  <a:lnTo>
                    <a:pt x="882968" y="518160"/>
                  </a:lnTo>
                  <a:lnTo>
                    <a:pt x="886461" y="522605"/>
                  </a:lnTo>
                  <a:lnTo>
                    <a:pt x="889636" y="527685"/>
                  </a:lnTo>
                  <a:lnTo>
                    <a:pt x="892493" y="533400"/>
                  </a:lnTo>
                  <a:lnTo>
                    <a:pt x="894398" y="538797"/>
                  </a:lnTo>
                  <a:lnTo>
                    <a:pt x="895986" y="544512"/>
                  </a:lnTo>
                  <a:lnTo>
                    <a:pt x="896621" y="550862"/>
                  </a:lnTo>
                  <a:lnTo>
                    <a:pt x="896938" y="557212"/>
                  </a:lnTo>
                  <a:lnTo>
                    <a:pt x="896621" y="563562"/>
                  </a:lnTo>
                  <a:lnTo>
                    <a:pt x="895986" y="569595"/>
                  </a:lnTo>
                  <a:lnTo>
                    <a:pt x="894398" y="575627"/>
                  </a:lnTo>
                  <a:lnTo>
                    <a:pt x="892493" y="581342"/>
                  </a:lnTo>
                  <a:lnTo>
                    <a:pt x="889636" y="586740"/>
                  </a:lnTo>
                  <a:lnTo>
                    <a:pt x="886461" y="591820"/>
                  </a:lnTo>
                  <a:lnTo>
                    <a:pt x="882968" y="596265"/>
                  </a:lnTo>
                  <a:lnTo>
                    <a:pt x="879158" y="601027"/>
                  </a:lnTo>
                  <a:lnTo>
                    <a:pt x="874713" y="605155"/>
                  </a:lnTo>
                  <a:lnTo>
                    <a:pt x="869633" y="608647"/>
                  </a:lnTo>
                  <a:lnTo>
                    <a:pt x="864553" y="611822"/>
                  </a:lnTo>
                  <a:lnTo>
                    <a:pt x="859473" y="614045"/>
                  </a:lnTo>
                  <a:lnTo>
                    <a:pt x="853441" y="616267"/>
                  </a:lnTo>
                  <a:lnTo>
                    <a:pt x="847726" y="617855"/>
                  </a:lnTo>
                  <a:lnTo>
                    <a:pt x="841376" y="618807"/>
                  </a:lnTo>
                  <a:lnTo>
                    <a:pt x="835026" y="619125"/>
                  </a:lnTo>
                  <a:lnTo>
                    <a:pt x="711201" y="619125"/>
                  </a:lnTo>
                  <a:lnTo>
                    <a:pt x="705168" y="618807"/>
                  </a:lnTo>
                  <a:lnTo>
                    <a:pt x="698818" y="617855"/>
                  </a:lnTo>
                  <a:lnTo>
                    <a:pt x="692786" y="616267"/>
                  </a:lnTo>
                  <a:lnTo>
                    <a:pt x="687388" y="614045"/>
                  </a:lnTo>
                  <a:lnTo>
                    <a:pt x="681991" y="611822"/>
                  </a:lnTo>
                  <a:lnTo>
                    <a:pt x="676911" y="608647"/>
                  </a:lnTo>
                  <a:lnTo>
                    <a:pt x="672148" y="605155"/>
                  </a:lnTo>
                  <a:lnTo>
                    <a:pt x="667703" y="601027"/>
                  </a:lnTo>
                  <a:lnTo>
                    <a:pt x="663576" y="596265"/>
                  </a:lnTo>
                  <a:lnTo>
                    <a:pt x="660083" y="591820"/>
                  </a:lnTo>
                  <a:lnTo>
                    <a:pt x="656908" y="586740"/>
                  </a:lnTo>
                  <a:lnTo>
                    <a:pt x="654368" y="581342"/>
                  </a:lnTo>
                  <a:lnTo>
                    <a:pt x="652463" y="575627"/>
                  </a:lnTo>
                  <a:lnTo>
                    <a:pt x="650876" y="569595"/>
                  </a:lnTo>
                  <a:lnTo>
                    <a:pt x="649923" y="563562"/>
                  </a:lnTo>
                  <a:lnTo>
                    <a:pt x="649288" y="557212"/>
                  </a:lnTo>
                  <a:lnTo>
                    <a:pt x="649923" y="550862"/>
                  </a:lnTo>
                  <a:lnTo>
                    <a:pt x="650876" y="544512"/>
                  </a:lnTo>
                  <a:lnTo>
                    <a:pt x="652463" y="538797"/>
                  </a:lnTo>
                  <a:lnTo>
                    <a:pt x="654368" y="533400"/>
                  </a:lnTo>
                  <a:lnTo>
                    <a:pt x="656908" y="527685"/>
                  </a:lnTo>
                  <a:lnTo>
                    <a:pt x="660083" y="522605"/>
                  </a:lnTo>
                  <a:lnTo>
                    <a:pt x="663576" y="518160"/>
                  </a:lnTo>
                  <a:lnTo>
                    <a:pt x="667703" y="513397"/>
                  </a:lnTo>
                  <a:lnTo>
                    <a:pt x="672148" y="509270"/>
                  </a:lnTo>
                  <a:lnTo>
                    <a:pt x="676911" y="505777"/>
                  </a:lnTo>
                  <a:lnTo>
                    <a:pt x="681991" y="502602"/>
                  </a:lnTo>
                  <a:lnTo>
                    <a:pt x="687388" y="500062"/>
                  </a:lnTo>
                  <a:lnTo>
                    <a:pt x="692786" y="498157"/>
                  </a:lnTo>
                  <a:lnTo>
                    <a:pt x="698818" y="496570"/>
                  </a:lnTo>
                  <a:lnTo>
                    <a:pt x="705168" y="495617"/>
                  </a:lnTo>
                  <a:lnTo>
                    <a:pt x="711201" y="495300"/>
                  </a:lnTo>
                  <a:close/>
                  <a:moveTo>
                    <a:pt x="587375" y="247650"/>
                  </a:moveTo>
                  <a:lnTo>
                    <a:pt x="958851" y="247650"/>
                  </a:lnTo>
                  <a:lnTo>
                    <a:pt x="965201" y="247967"/>
                  </a:lnTo>
                  <a:lnTo>
                    <a:pt x="971551" y="249237"/>
                  </a:lnTo>
                  <a:lnTo>
                    <a:pt x="977266" y="250507"/>
                  </a:lnTo>
                  <a:lnTo>
                    <a:pt x="982981" y="252730"/>
                  </a:lnTo>
                  <a:lnTo>
                    <a:pt x="988378" y="255587"/>
                  </a:lnTo>
                  <a:lnTo>
                    <a:pt x="993458" y="258127"/>
                  </a:lnTo>
                  <a:lnTo>
                    <a:pt x="998221" y="262255"/>
                  </a:lnTo>
                  <a:lnTo>
                    <a:pt x="1002348" y="266065"/>
                  </a:lnTo>
                  <a:lnTo>
                    <a:pt x="1006793" y="270510"/>
                  </a:lnTo>
                  <a:lnTo>
                    <a:pt x="1010286" y="274955"/>
                  </a:lnTo>
                  <a:lnTo>
                    <a:pt x="1013461" y="280352"/>
                  </a:lnTo>
                  <a:lnTo>
                    <a:pt x="1015683" y="285750"/>
                  </a:lnTo>
                  <a:lnTo>
                    <a:pt x="1017588" y="291465"/>
                  </a:lnTo>
                  <a:lnTo>
                    <a:pt x="1019176" y="297497"/>
                  </a:lnTo>
                  <a:lnTo>
                    <a:pt x="1020446" y="303212"/>
                  </a:lnTo>
                  <a:lnTo>
                    <a:pt x="1020763" y="309880"/>
                  </a:lnTo>
                  <a:lnTo>
                    <a:pt x="1020446" y="316230"/>
                  </a:lnTo>
                  <a:lnTo>
                    <a:pt x="1019176" y="322262"/>
                  </a:lnTo>
                  <a:lnTo>
                    <a:pt x="1017588" y="328295"/>
                  </a:lnTo>
                  <a:lnTo>
                    <a:pt x="1015683" y="334010"/>
                  </a:lnTo>
                  <a:lnTo>
                    <a:pt x="1013461" y="339407"/>
                  </a:lnTo>
                  <a:lnTo>
                    <a:pt x="1010286" y="344487"/>
                  </a:lnTo>
                  <a:lnTo>
                    <a:pt x="1006793" y="349250"/>
                  </a:lnTo>
                  <a:lnTo>
                    <a:pt x="1002348" y="353377"/>
                  </a:lnTo>
                  <a:lnTo>
                    <a:pt x="998221" y="357505"/>
                  </a:lnTo>
                  <a:lnTo>
                    <a:pt x="993458" y="360997"/>
                  </a:lnTo>
                  <a:lnTo>
                    <a:pt x="988378" y="364172"/>
                  </a:lnTo>
                  <a:lnTo>
                    <a:pt x="982981" y="366712"/>
                  </a:lnTo>
                  <a:lnTo>
                    <a:pt x="977266" y="368617"/>
                  </a:lnTo>
                  <a:lnTo>
                    <a:pt x="971551" y="370205"/>
                  </a:lnTo>
                  <a:lnTo>
                    <a:pt x="965201" y="371475"/>
                  </a:lnTo>
                  <a:lnTo>
                    <a:pt x="958851" y="371475"/>
                  </a:lnTo>
                  <a:lnTo>
                    <a:pt x="587375" y="371475"/>
                  </a:lnTo>
                  <a:lnTo>
                    <a:pt x="581343" y="371475"/>
                  </a:lnTo>
                  <a:lnTo>
                    <a:pt x="575310" y="370205"/>
                  </a:lnTo>
                  <a:lnTo>
                    <a:pt x="568960" y="368617"/>
                  </a:lnTo>
                  <a:lnTo>
                    <a:pt x="563563" y="366712"/>
                  </a:lnTo>
                  <a:lnTo>
                    <a:pt x="558165" y="364172"/>
                  </a:lnTo>
                  <a:lnTo>
                    <a:pt x="553085" y="360997"/>
                  </a:lnTo>
                  <a:lnTo>
                    <a:pt x="548323" y="357505"/>
                  </a:lnTo>
                  <a:lnTo>
                    <a:pt x="543878" y="353377"/>
                  </a:lnTo>
                  <a:lnTo>
                    <a:pt x="539750" y="349250"/>
                  </a:lnTo>
                  <a:lnTo>
                    <a:pt x="536258" y="344487"/>
                  </a:lnTo>
                  <a:lnTo>
                    <a:pt x="533083" y="339407"/>
                  </a:lnTo>
                  <a:lnTo>
                    <a:pt x="530543" y="334010"/>
                  </a:lnTo>
                  <a:lnTo>
                    <a:pt x="528320" y="328295"/>
                  </a:lnTo>
                  <a:lnTo>
                    <a:pt x="527050" y="322262"/>
                  </a:lnTo>
                  <a:lnTo>
                    <a:pt x="526098" y="316230"/>
                  </a:lnTo>
                  <a:lnTo>
                    <a:pt x="525463" y="309880"/>
                  </a:lnTo>
                  <a:lnTo>
                    <a:pt x="526098" y="303212"/>
                  </a:lnTo>
                  <a:lnTo>
                    <a:pt x="527050" y="297497"/>
                  </a:lnTo>
                  <a:lnTo>
                    <a:pt x="528320" y="291465"/>
                  </a:lnTo>
                  <a:lnTo>
                    <a:pt x="530543" y="285750"/>
                  </a:lnTo>
                  <a:lnTo>
                    <a:pt x="533083" y="280352"/>
                  </a:lnTo>
                  <a:lnTo>
                    <a:pt x="536258" y="274955"/>
                  </a:lnTo>
                  <a:lnTo>
                    <a:pt x="539750" y="270510"/>
                  </a:lnTo>
                  <a:lnTo>
                    <a:pt x="543878" y="266065"/>
                  </a:lnTo>
                  <a:lnTo>
                    <a:pt x="548323" y="262255"/>
                  </a:lnTo>
                  <a:lnTo>
                    <a:pt x="553085" y="258127"/>
                  </a:lnTo>
                  <a:lnTo>
                    <a:pt x="558165" y="255587"/>
                  </a:lnTo>
                  <a:lnTo>
                    <a:pt x="563563" y="252730"/>
                  </a:lnTo>
                  <a:lnTo>
                    <a:pt x="568960" y="250507"/>
                  </a:lnTo>
                  <a:lnTo>
                    <a:pt x="575310" y="249237"/>
                  </a:lnTo>
                  <a:lnTo>
                    <a:pt x="581343" y="247967"/>
                  </a:lnTo>
                  <a:lnTo>
                    <a:pt x="587375" y="247650"/>
                  </a:lnTo>
                  <a:close/>
                  <a:moveTo>
                    <a:pt x="1286299" y="0"/>
                  </a:moveTo>
                  <a:lnTo>
                    <a:pt x="1542417" y="0"/>
                  </a:lnTo>
                  <a:lnTo>
                    <a:pt x="1543686" y="15872"/>
                  </a:lnTo>
                  <a:lnTo>
                    <a:pt x="1544638" y="33332"/>
                  </a:lnTo>
                  <a:lnTo>
                    <a:pt x="1545590" y="53014"/>
                  </a:lnTo>
                  <a:lnTo>
                    <a:pt x="1546225" y="73648"/>
                  </a:lnTo>
                  <a:lnTo>
                    <a:pt x="1546225" y="96504"/>
                  </a:lnTo>
                  <a:lnTo>
                    <a:pt x="1545908" y="120313"/>
                  </a:lnTo>
                  <a:lnTo>
                    <a:pt x="1545273" y="145709"/>
                  </a:lnTo>
                  <a:lnTo>
                    <a:pt x="1543686" y="172057"/>
                  </a:lnTo>
                  <a:lnTo>
                    <a:pt x="1541782" y="199993"/>
                  </a:lnTo>
                  <a:lnTo>
                    <a:pt x="1538926" y="228881"/>
                  </a:lnTo>
                  <a:lnTo>
                    <a:pt x="1535117" y="258721"/>
                  </a:lnTo>
                  <a:lnTo>
                    <a:pt x="1530674" y="289196"/>
                  </a:lnTo>
                  <a:lnTo>
                    <a:pt x="1524961" y="320941"/>
                  </a:lnTo>
                  <a:lnTo>
                    <a:pt x="1521788" y="336496"/>
                  </a:lnTo>
                  <a:lnTo>
                    <a:pt x="1518297" y="353003"/>
                  </a:lnTo>
                  <a:lnTo>
                    <a:pt x="1514488" y="369193"/>
                  </a:lnTo>
                  <a:lnTo>
                    <a:pt x="1510680" y="385701"/>
                  </a:lnTo>
                  <a:lnTo>
                    <a:pt x="1506554" y="402525"/>
                  </a:lnTo>
                  <a:lnTo>
                    <a:pt x="1501793" y="419033"/>
                  </a:lnTo>
                  <a:lnTo>
                    <a:pt x="1495129" y="441254"/>
                  </a:lnTo>
                  <a:lnTo>
                    <a:pt x="1488147" y="463476"/>
                  </a:lnTo>
                  <a:lnTo>
                    <a:pt x="1479895" y="486332"/>
                  </a:lnTo>
                  <a:lnTo>
                    <a:pt x="1471009" y="509506"/>
                  </a:lnTo>
                  <a:lnTo>
                    <a:pt x="1461805" y="532997"/>
                  </a:lnTo>
                  <a:lnTo>
                    <a:pt x="1451966" y="556806"/>
                  </a:lnTo>
                  <a:lnTo>
                    <a:pt x="1440858" y="580297"/>
                  </a:lnTo>
                  <a:lnTo>
                    <a:pt x="1428798" y="604741"/>
                  </a:lnTo>
                  <a:lnTo>
                    <a:pt x="1416421" y="628549"/>
                  </a:lnTo>
                  <a:lnTo>
                    <a:pt x="1402774" y="652675"/>
                  </a:lnTo>
                  <a:lnTo>
                    <a:pt x="1388175" y="677119"/>
                  </a:lnTo>
                  <a:lnTo>
                    <a:pt x="1372941" y="700928"/>
                  </a:lnTo>
                  <a:lnTo>
                    <a:pt x="1356438" y="725371"/>
                  </a:lnTo>
                  <a:lnTo>
                    <a:pt x="1338665" y="749180"/>
                  </a:lnTo>
                  <a:lnTo>
                    <a:pt x="1329779" y="760925"/>
                  </a:lnTo>
                  <a:lnTo>
                    <a:pt x="1320258" y="772671"/>
                  </a:lnTo>
                  <a:lnTo>
                    <a:pt x="1310737" y="784417"/>
                  </a:lnTo>
                  <a:lnTo>
                    <a:pt x="1300898" y="796480"/>
                  </a:lnTo>
                  <a:lnTo>
                    <a:pt x="1290743" y="807908"/>
                  </a:lnTo>
                  <a:lnTo>
                    <a:pt x="1279952" y="819654"/>
                  </a:lnTo>
                  <a:lnTo>
                    <a:pt x="1269161" y="831399"/>
                  </a:lnTo>
                  <a:lnTo>
                    <a:pt x="1258054" y="842827"/>
                  </a:lnTo>
                  <a:lnTo>
                    <a:pt x="1246628" y="854256"/>
                  </a:lnTo>
                  <a:lnTo>
                    <a:pt x="1234886" y="865366"/>
                  </a:lnTo>
                  <a:lnTo>
                    <a:pt x="1222826" y="876794"/>
                  </a:lnTo>
                  <a:lnTo>
                    <a:pt x="1210765" y="887905"/>
                  </a:lnTo>
                  <a:lnTo>
                    <a:pt x="1198071" y="898698"/>
                  </a:lnTo>
                  <a:lnTo>
                    <a:pt x="1185376" y="909809"/>
                  </a:lnTo>
                  <a:lnTo>
                    <a:pt x="1172046" y="920285"/>
                  </a:lnTo>
                  <a:lnTo>
                    <a:pt x="1158082" y="931396"/>
                  </a:lnTo>
                  <a:lnTo>
                    <a:pt x="1144435" y="941872"/>
                  </a:lnTo>
                  <a:lnTo>
                    <a:pt x="1130154" y="952030"/>
                  </a:lnTo>
                  <a:lnTo>
                    <a:pt x="1115555" y="962188"/>
                  </a:lnTo>
                  <a:lnTo>
                    <a:pt x="1100638" y="972347"/>
                  </a:lnTo>
                  <a:lnTo>
                    <a:pt x="1085404" y="982505"/>
                  </a:lnTo>
                  <a:lnTo>
                    <a:pt x="1070171" y="992346"/>
                  </a:lnTo>
                  <a:lnTo>
                    <a:pt x="1053985" y="1001869"/>
                  </a:lnTo>
                  <a:lnTo>
                    <a:pt x="1037482" y="1011710"/>
                  </a:lnTo>
                  <a:lnTo>
                    <a:pt x="1021296" y="1020916"/>
                  </a:lnTo>
                  <a:lnTo>
                    <a:pt x="1004158" y="1030122"/>
                  </a:lnTo>
                  <a:lnTo>
                    <a:pt x="986703" y="1039011"/>
                  </a:lnTo>
                  <a:lnTo>
                    <a:pt x="968930" y="1047582"/>
                  </a:lnTo>
                  <a:lnTo>
                    <a:pt x="951157" y="1056153"/>
                  </a:lnTo>
                  <a:lnTo>
                    <a:pt x="932750" y="1065042"/>
                  </a:lnTo>
                  <a:lnTo>
                    <a:pt x="913707" y="1072978"/>
                  </a:lnTo>
                  <a:lnTo>
                    <a:pt x="894665" y="1080914"/>
                  </a:lnTo>
                  <a:lnTo>
                    <a:pt x="874671" y="1088850"/>
                  </a:lnTo>
                  <a:lnTo>
                    <a:pt x="854677" y="1096152"/>
                  </a:lnTo>
                  <a:lnTo>
                    <a:pt x="834365" y="1103771"/>
                  </a:lnTo>
                  <a:lnTo>
                    <a:pt x="813419" y="1110754"/>
                  </a:lnTo>
                  <a:lnTo>
                    <a:pt x="785490" y="1120595"/>
                  </a:lnTo>
                  <a:lnTo>
                    <a:pt x="757879" y="1131071"/>
                  </a:lnTo>
                  <a:lnTo>
                    <a:pt x="731855" y="1142182"/>
                  </a:lnTo>
                  <a:lnTo>
                    <a:pt x="706148" y="1153293"/>
                  </a:lnTo>
                  <a:lnTo>
                    <a:pt x="681710" y="1165038"/>
                  </a:lnTo>
                  <a:lnTo>
                    <a:pt x="658225" y="1177736"/>
                  </a:lnTo>
                  <a:lnTo>
                    <a:pt x="635056" y="1190117"/>
                  </a:lnTo>
                  <a:lnTo>
                    <a:pt x="613158" y="1203450"/>
                  </a:lnTo>
                  <a:lnTo>
                    <a:pt x="591894" y="1216782"/>
                  </a:lnTo>
                  <a:lnTo>
                    <a:pt x="571900" y="1231068"/>
                  </a:lnTo>
                  <a:lnTo>
                    <a:pt x="552223" y="1245035"/>
                  </a:lnTo>
                  <a:lnTo>
                    <a:pt x="533498" y="1259638"/>
                  </a:lnTo>
                  <a:lnTo>
                    <a:pt x="516043" y="1274558"/>
                  </a:lnTo>
                  <a:lnTo>
                    <a:pt x="498588" y="1289796"/>
                  </a:lnTo>
                  <a:lnTo>
                    <a:pt x="482084" y="1305033"/>
                  </a:lnTo>
                  <a:lnTo>
                    <a:pt x="466533" y="1321223"/>
                  </a:lnTo>
                  <a:lnTo>
                    <a:pt x="451617" y="1336778"/>
                  </a:lnTo>
                  <a:lnTo>
                    <a:pt x="437653" y="1352968"/>
                  </a:lnTo>
                  <a:lnTo>
                    <a:pt x="424006" y="1369158"/>
                  </a:lnTo>
                  <a:lnTo>
                    <a:pt x="410993" y="1385666"/>
                  </a:lnTo>
                  <a:lnTo>
                    <a:pt x="398933" y="1402491"/>
                  </a:lnTo>
                  <a:lnTo>
                    <a:pt x="387191" y="1419315"/>
                  </a:lnTo>
                  <a:lnTo>
                    <a:pt x="376083" y="1436140"/>
                  </a:lnTo>
                  <a:lnTo>
                    <a:pt x="365927" y="1452965"/>
                  </a:lnTo>
                  <a:lnTo>
                    <a:pt x="356089" y="1470425"/>
                  </a:lnTo>
                  <a:lnTo>
                    <a:pt x="346567" y="1487250"/>
                  </a:lnTo>
                  <a:lnTo>
                    <a:pt x="337998" y="1504392"/>
                  </a:lnTo>
                  <a:lnTo>
                    <a:pt x="329747" y="1521534"/>
                  </a:lnTo>
                  <a:lnTo>
                    <a:pt x="322447" y="1538994"/>
                  </a:lnTo>
                  <a:lnTo>
                    <a:pt x="315465" y="1555819"/>
                  </a:lnTo>
                  <a:lnTo>
                    <a:pt x="308800" y="1572961"/>
                  </a:lnTo>
                  <a:lnTo>
                    <a:pt x="302453" y="1589786"/>
                  </a:lnTo>
                  <a:lnTo>
                    <a:pt x="297058" y="1606928"/>
                  </a:lnTo>
                  <a:lnTo>
                    <a:pt x="291345" y="1623435"/>
                  </a:lnTo>
                  <a:lnTo>
                    <a:pt x="286902" y="1640260"/>
                  </a:lnTo>
                  <a:lnTo>
                    <a:pt x="282459" y="1656767"/>
                  </a:lnTo>
                  <a:lnTo>
                    <a:pt x="278650" y="1673275"/>
                  </a:lnTo>
                  <a:lnTo>
                    <a:pt x="274525" y="1689465"/>
                  </a:lnTo>
                  <a:lnTo>
                    <a:pt x="271351" y="1705337"/>
                  </a:lnTo>
                  <a:lnTo>
                    <a:pt x="268495" y="1721210"/>
                  </a:lnTo>
                  <a:lnTo>
                    <a:pt x="265956" y="1736765"/>
                  </a:lnTo>
                  <a:lnTo>
                    <a:pt x="263734" y="1752002"/>
                  </a:lnTo>
                  <a:lnTo>
                    <a:pt x="261830" y="1766922"/>
                  </a:lnTo>
                  <a:lnTo>
                    <a:pt x="260243" y="1781525"/>
                  </a:lnTo>
                  <a:lnTo>
                    <a:pt x="257387" y="1809460"/>
                  </a:lnTo>
                  <a:lnTo>
                    <a:pt x="255482" y="1836761"/>
                  </a:lnTo>
                  <a:lnTo>
                    <a:pt x="254530" y="1861840"/>
                  </a:lnTo>
                  <a:lnTo>
                    <a:pt x="254530" y="1885331"/>
                  </a:lnTo>
                  <a:lnTo>
                    <a:pt x="254530" y="1906600"/>
                  </a:lnTo>
                  <a:lnTo>
                    <a:pt x="255482" y="1925964"/>
                  </a:lnTo>
                  <a:lnTo>
                    <a:pt x="256752" y="1943107"/>
                  </a:lnTo>
                  <a:lnTo>
                    <a:pt x="257704" y="1958027"/>
                  </a:lnTo>
                  <a:lnTo>
                    <a:pt x="260243" y="1979613"/>
                  </a:lnTo>
                  <a:lnTo>
                    <a:pt x="4126" y="1979613"/>
                  </a:lnTo>
                  <a:lnTo>
                    <a:pt x="2856" y="1963423"/>
                  </a:lnTo>
                  <a:lnTo>
                    <a:pt x="1587" y="1945964"/>
                  </a:lnTo>
                  <a:lnTo>
                    <a:pt x="952" y="1926599"/>
                  </a:lnTo>
                  <a:lnTo>
                    <a:pt x="317" y="1905648"/>
                  </a:lnTo>
                  <a:lnTo>
                    <a:pt x="0" y="1883109"/>
                  </a:lnTo>
                  <a:lnTo>
                    <a:pt x="317" y="1859300"/>
                  </a:lnTo>
                  <a:lnTo>
                    <a:pt x="1269" y="1833904"/>
                  </a:lnTo>
                  <a:lnTo>
                    <a:pt x="2856" y="1807238"/>
                  </a:lnTo>
                  <a:lnTo>
                    <a:pt x="4760" y="1779938"/>
                  </a:lnTo>
                  <a:lnTo>
                    <a:pt x="7934" y="1750732"/>
                  </a:lnTo>
                  <a:lnTo>
                    <a:pt x="11425" y="1721210"/>
                  </a:lnTo>
                  <a:lnTo>
                    <a:pt x="16186" y="1690417"/>
                  </a:lnTo>
                  <a:lnTo>
                    <a:pt x="21581" y="1658672"/>
                  </a:lnTo>
                  <a:lnTo>
                    <a:pt x="24755" y="1643117"/>
                  </a:lnTo>
                  <a:lnTo>
                    <a:pt x="28246" y="1626610"/>
                  </a:lnTo>
                  <a:lnTo>
                    <a:pt x="31737" y="1610737"/>
                  </a:lnTo>
                  <a:lnTo>
                    <a:pt x="36180" y="1594230"/>
                  </a:lnTo>
                  <a:lnTo>
                    <a:pt x="40306" y="1577405"/>
                  </a:lnTo>
                  <a:lnTo>
                    <a:pt x="45066" y="1560898"/>
                  </a:lnTo>
                  <a:lnTo>
                    <a:pt x="51414" y="1538359"/>
                  </a:lnTo>
                  <a:lnTo>
                    <a:pt x="58713" y="1516137"/>
                  </a:lnTo>
                  <a:lnTo>
                    <a:pt x="66647" y="1493599"/>
                  </a:lnTo>
                  <a:lnTo>
                    <a:pt x="75216" y="1470425"/>
                  </a:lnTo>
                  <a:lnTo>
                    <a:pt x="84737" y="1446933"/>
                  </a:lnTo>
                  <a:lnTo>
                    <a:pt x="94893" y="1422807"/>
                  </a:lnTo>
                  <a:lnTo>
                    <a:pt x="105684" y="1398999"/>
                  </a:lnTo>
                  <a:lnTo>
                    <a:pt x="117427" y="1375190"/>
                  </a:lnTo>
                  <a:lnTo>
                    <a:pt x="130121" y="1351381"/>
                  </a:lnTo>
                  <a:lnTo>
                    <a:pt x="143768" y="1326937"/>
                  </a:lnTo>
                  <a:lnTo>
                    <a:pt x="158367" y="1302811"/>
                  </a:lnTo>
                  <a:lnTo>
                    <a:pt x="173601" y="1278685"/>
                  </a:lnTo>
                  <a:lnTo>
                    <a:pt x="190422" y="1254559"/>
                  </a:lnTo>
                  <a:lnTo>
                    <a:pt x="207560" y="1230750"/>
                  </a:lnTo>
                  <a:lnTo>
                    <a:pt x="217081" y="1219005"/>
                  </a:lnTo>
                  <a:lnTo>
                    <a:pt x="226602" y="1206624"/>
                  </a:lnTo>
                  <a:lnTo>
                    <a:pt x="235805" y="1194878"/>
                  </a:lnTo>
                  <a:lnTo>
                    <a:pt x="245961" y="1183133"/>
                  </a:lnTo>
                  <a:lnTo>
                    <a:pt x="256117" y="1171387"/>
                  </a:lnTo>
                  <a:lnTo>
                    <a:pt x="266908" y="1159959"/>
                  </a:lnTo>
                  <a:lnTo>
                    <a:pt x="277381" y="1148213"/>
                  </a:lnTo>
                  <a:lnTo>
                    <a:pt x="288806" y="1137103"/>
                  </a:lnTo>
                  <a:lnTo>
                    <a:pt x="300231" y="1125675"/>
                  </a:lnTo>
                  <a:lnTo>
                    <a:pt x="311974" y="1114246"/>
                  </a:lnTo>
                  <a:lnTo>
                    <a:pt x="323717" y="1102818"/>
                  </a:lnTo>
                  <a:lnTo>
                    <a:pt x="336094" y="1092025"/>
                  </a:lnTo>
                  <a:lnTo>
                    <a:pt x="348789" y="1080914"/>
                  </a:lnTo>
                  <a:lnTo>
                    <a:pt x="361484" y="1070121"/>
                  </a:lnTo>
                  <a:lnTo>
                    <a:pt x="374813" y="1059010"/>
                  </a:lnTo>
                  <a:lnTo>
                    <a:pt x="388143" y="1048534"/>
                  </a:lnTo>
                  <a:lnTo>
                    <a:pt x="402424" y="1037741"/>
                  </a:lnTo>
                  <a:lnTo>
                    <a:pt x="416389" y="1027583"/>
                  </a:lnTo>
                  <a:lnTo>
                    <a:pt x="430988" y="1017107"/>
                  </a:lnTo>
                  <a:lnTo>
                    <a:pt x="445904" y="1007266"/>
                  </a:lnTo>
                  <a:lnTo>
                    <a:pt x="461138" y="997108"/>
                  </a:lnTo>
                  <a:lnTo>
                    <a:pt x="476689" y="987267"/>
                  </a:lnTo>
                  <a:lnTo>
                    <a:pt x="492240" y="977426"/>
                  </a:lnTo>
                  <a:lnTo>
                    <a:pt x="508743" y="968220"/>
                  </a:lnTo>
                  <a:lnTo>
                    <a:pt x="525247" y="958696"/>
                  </a:lnTo>
                  <a:lnTo>
                    <a:pt x="542385" y="949808"/>
                  </a:lnTo>
                  <a:lnTo>
                    <a:pt x="559840" y="940602"/>
                  </a:lnTo>
                  <a:lnTo>
                    <a:pt x="577295" y="931713"/>
                  </a:lnTo>
                  <a:lnTo>
                    <a:pt x="595385" y="923142"/>
                  </a:lnTo>
                  <a:lnTo>
                    <a:pt x="614110" y="914888"/>
                  </a:lnTo>
                  <a:lnTo>
                    <a:pt x="633152" y="906635"/>
                  </a:lnTo>
                  <a:lnTo>
                    <a:pt x="652195" y="898698"/>
                  </a:lnTo>
                  <a:lnTo>
                    <a:pt x="671872" y="891080"/>
                  </a:lnTo>
                  <a:lnTo>
                    <a:pt x="691866" y="883143"/>
                  </a:lnTo>
                  <a:lnTo>
                    <a:pt x="712178" y="876160"/>
                  </a:lnTo>
                  <a:lnTo>
                    <a:pt x="732807" y="868541"/>
                  </a:lnTo>
                  <a:lnTo>
                    <a:pt x="761053" y="858700"/>
                  </a:lnTo>
                  <a:lnTo>
                    <a:pt x="788346" y="848541"/>
                  </a:lnTo>
                  <a:lnTo>
                    <a:pt x="814688" y="837748"/>
                  </a:lnTo>
                  <a:lnTo>
                    <a:pt x="840078" y="826320"/>
                  </a:lnTo>
                  <a:lnTo>
                    <a:pt x="864833" y="814574"/>
                  </a:lnTo>
                  <a:lnTo>
                    <a:pt x="888318" y="801876"/>
                  </a:lnTo>
                  <a:lnTo>
                    <a:pt x="911169" y="789496"/>
                  </a:lnTo>
                  <a:lnTo>
                    <a:pt x="933067" y="776163"/>
                  </a:lnTo>
                  <a:lnTo>
                    <a:pt x="954013" y="762830"/>
                  </a:lnTo>
                  <a:lnTo>
                    <a:pt x="974642" y="749180"/>
                  </a:lnTo>
                  <a:lnTo>
                    <a:pt x="994002" y="734577"/>
                  </a:lnTo>
                  <a:lnTo>
                    <a:pt x="1012409" y="720292"/>
                  </a:lnTo>
                  <a:lnTo>
                    <a:pt x="1030500" y="705372"/>
                  </a:lnTo>
                  <a:lnTo>
                    <a:pt x="1047320" y="690134"/>
                  </a:lnTo>
                  <a:lnTo>
                    <a:pt x="1063823" y="674579"/>
                  </a:lnTo>
                  <a:lnTo>
                    <a:pt x="1079374" y="659024"/>
                  </a:lnTo>
                  <a:lnTo>
                    <a:pt x="1094291" y="642834"/>
                  </a:lnTo>
                  <a:lnTo>
                    <a:pt x="1108890" y="626962"/>
                  </a:lnTo>
                  <a:lnTo>
                    <a:pt x="1122219" y="610772"/>
                  </a:lnTo>
                  <a:lnTo>
                    <a:pt x="1135231" y="594265"/>
                  </a:lnTo>
                  <a:lnTo>
                    <a:pt x="1147292" y="577440"/>
                  </a:lnTo>
                  <a:lnTo>
                    <a:pt x="1159034" y="560615"/>
                  </a:lnTo>
                  <a:lnTo>
                    <a:pt x="1169825" y="543790"/>
                  </a:lnTo>
                  <a:lnTo>
                    <a:pt x="1180298" y="526965"/>
                  </a:lnTo>
                  <a:lnTo>
                    <a:pt x="1189819" y="510141"/>
                  </a:lnTo>
                  <a:lnTo>
                    <a:pt x="1199340" y="492998"/>
                  </a:lnTo>
                  <a:lnTo>
                    <a:pt x="1207909" y="475856"/>
                  </a:lnTo>
                  <a:lnTo>
                    <a:pt x="1216161" y="458714"/>
                  </a:lnTo>
                  <a:lnTo>
                    <a:pt x="1223778" y="441572"/>
                  </a:lnTo>
                  <a:lnTo>
                    <a:pt x="1231077" y="424429"/>
                  </a:lnTo>
                  <a:lnTo>
                    <a:pt x="1237425" y="407605"/>
                  </a:lnTo>
                  <a:lnTo>
                    <a:pt x="1243455" y="390462"/>
                  </a:lnTo>
                  <a:lnTo>
                    <a:pt x="1249485" y="373320"/>
                  </a:lnTo>
                  <a:lnTo>
                    <a:pt x="1254562" y="356495"/>
                  </a:lnTo>
                  <a:lnTo>
                    <a:pt x="1259323" y="340305"/>
                  </a:lnTo>
                  <a:lnTo>
                    <a:pt x="1264084" y="323798"/>
                  </a:lnTo>
                  <a:lnTo>
                    <a:pt x="1267892" y="307291"/>
                  </a:lnTo>
                  <a:lnTo>
                    <a:pt x="1271383" y="291101"/>
                  </a:lnTo>
                  <a:lnTo>
                    <a:pt x="1274874" y="275228"/>
                  </a:lnTo>
                  <a:lnTo>
                    <a:pt x="1277730" y="259356"/>
                  </a:lnTo>
                  <a:lnTo>
                    <a:pt x="1280269" y="243801"/>
                  </a:lnTo>
                  <a:lnTo>
                    <a:pt x="1282808" y="228563"/>
                  </a:lnTo>
                  <a:lnTo>
                    <a:pt x="1284713" y="213643"/>
                  </a:lnTo>
                  <a:lnTo>
                    <a:pt x="1286299" y="199040"/>
                  </a:lnTo>
                  <a:lnTo>
                    <a:pt x="1289156" y="170470"/>
                  </a:lnTo>
                  <a:lnTo>
                    <a:pt x="1291060" y="143804"/>
                  </a:lnTo>
                  <a:lnTo>
                    <a:pt x="1291695" y="118408"/>
                  </a:lnTo>
                  <a:lnTo>
                    <a:pt x="1292329" y="94917"/>
                  </a:lnTo>
                  <a:lnTo>
                    <a:pt x="1291695" y="73331"/>
                  </a:lnTo>
                  <a:lnTo>
                    <a:pt x="1291060" y="54284"/>
                  </a:lnTo>
                  <a:lnTo>
                    <a:pt x="1289790" y="36824"/>
                  </a:lnTo>
                  <a:lnTo>
                    <a:pt x="1288521" y="22221"/>
                  </a:lnTo>
                  <a:lnTo>
                    <a:pt x="1286299" y="0"/>
                  </a:lnTo>
                  <a:close/>
                  <a:moveTo>
                    <a:pt x="463603" y="0"/>
                  </a:moveTo>
                  <a:lnTo>
                    <a:pt x="1082623" y="0"/>
                  </a:lnTo>
                  <a:lnTo>
                    <a:pt x="1088978" y="637"/>
                  </a:lnTo>
                  <a:lnTo>
                    <a:pt x="1095016" y="1273"/>
                  </a:lnTo>
                  <a:lnTo>
                    <a:pt x="1101054" y="2865"/>
                  </a:lnTo>
                  <a:lnTo>
                    <a:pt x="1106773" y="5093"/>
                  </a:lnTo>
                  <a:lnTo>
                    <a:pt x="1112176" y="7639"/>
                  </a:lnTo>
                  <a:lnTo>
                    <a:pt x="1117260" y="10823"/>
                  </a:lnTo>
                  <a:lnTo>
                    <a:pt x="1122026" y="14324"/>
                  </a:lnTo>
                  <a:lnTo>
                    <a:pt x="1126157" y="18144"/>
                  </a:lnTo>
                  <a:lnTo>
                    <a:pt x="1130606" y="22919"/>
                  </a:lnTo>
                  <a:lnTo>
                    <a:pt x="1134102" y="27693"/>
                  </a:lnTo>
                  <a:lnTo>
                    <a:pt x="1137279" y="32786"/>
                  </a:lnTo>
                  <a:lnTo>
                    <a:pt x="1139504" y="37880"/>
                  </a:lnTo>
                  <a:lnTo>
                    <a:pt x="1141411" y="43609"/>
                  </a:lnTo>
                  <a:lnTo>
                    <a:pt x="1142999" y="49657"/>
                  </a:lnTo>
                  <a:lnTo>
                    <a:pt x="1144270" y="56024"/>
                  </a:lnTo>
                  <a:lnTo>
                    <a:pt x="1144588" y="62072"/>
                  </a:lnTo>
                  <a:lnTo>
                    <a:pt x="1144270" y="68438"/>
                  </a:lnTo>
                  <a:lnTo>
                    <a:pt x="1142999" y="74804"/>
                  </a:lnTo>
                  <a:lnTo>
                    <a:pt x="1141411" y="80534"/>
                  </a:lnTo>
                  <a:lnTo>
                    <a:pt x="1139504" y="86264"/>
                  </a:lnTo>
                  <a:lnTo>
                    <a:pt x="1137279" y="91675"/>
                  </a:lnTo>
                  <a:lnTo>
                    <a:pt x="1134102" y="96768"/>
                  </a:lnTo>
                  <a:lnTo>
                    <a:pt x="1130606" y="101543"/>
                  </a:lnTo>
                  <a:lnTo>
                    <a:pt x="1126157" y="105681"/>
                  </a:lnTo>
                  <a:lnTo>
                    <a:pt x="1122026" y="110137"/>
                  </a:lnTo>
                  <a:lnTo>
                    <a:pt x="1117260" y="113639"/>
                  </a:lnTo>
                  <a:lnTo>
                    <a:pt x="1112176" y="116504"/>
                  </a:lnTo>
                  <a:lnTo>
                    <a:pt x="1106773" y="119050"/>
                  </a:lnTo>
                  <a:lnTo>
                    <a:pt x="1101054" y="121278"/>
                  </a:lnTo>
                  <a:lnTo>
                    <a:pt x="1095016" y="122552"/>
                  </a:lnTo>
                  <a:lnTo>
                    <a:pt x="1088978" y="123825"/>
                  </a:lnTo>
                  <a:lnTo>
                    <a:pt x="1082623" y="123825"/>
                  </a:lnTo>
                  <a:lnTo>
                    <a:pt x="463603" y="123825"/>
                  </a:lnTo>
                  <a:lnTo>
                    <a:pt x="457248" y="123825"/>
                  </a:lnTo>
                  <a:lnTo>
                    <a:pt x="450892" y="122552"/>
                  </a:lnTo>
                  <a:lnTo>
                    <a:pt x="445172" y="121278"/>
                  </a:lnTo>
                  <a:lnTo>
                    <a:pt x="439135" y="119050"/>
                  </a:lnTo>
                  <a:lnTo>
                    <a:pt x="433733" y="116504"/>
                  </a:lnTo>
                  <a:lnTo>
                    <a:pt x="428648" y="113639"/>
                  </a:lnTo>
                  <a:lnTo>
                    <a:pt x="423882" y="110137"/>
                  </a:lnTo>
                  <a:lnTo>
                    <a:pt x="419433" y="105681"/>
                  </a:lnTo>
                  <a:lnTo>
                    <a:pt x="415620" y="101543"/>
                  </a:lnTo>
                  <a:lnTo>
                    <a:pt x="412124" y="96768"/>
                  </a:lnTo>
                  <a:lnTo>
                    <a:pt x="408946" y="91675"/>
                  </a:lnTo>
                  <a:lnTo>
                    <a:pt x="406087" y="86264"/>
                  </a:lnTo>
                  <a:lnTo>
                    <a:pt x="404180" y="80534"/>
                  </a:lnTo>
                  <a:lnTo>
                    <a:pt x="402591" y="74804"/>
                  </a:lnTo>
                  <a:lnTo>
                    <a:pt x="401956" y="68438"/>
                  </a:lnTo>
                  <a:lnTo>
                    <a:pt x="401638" y="62072"/>
                  </a:lnTo>
                  <a:lnTo>
                    <a:pt x="401956" y="56024"/>
                  </a:lnTo>
                  <a:lnTo>
                    <a:pt x="402591" y="49657"/>
                  </a:lnTo>
                  <a:lnTo>
                    <a:pt x="404180" y="43609"/>
                  </a:lnTo>
                  <a:lnTo>
                    <a:pt x="406087" y="37880"/>
                  </a:lnTo>
                  <a:lnTo>
                    <a:pt x="408946" y="32786"/>
                  </a:lnTo>
                  <a:lnTo>
                    <a:pt x="412124" y="27693"/>
                  </a:lnTo>
                  <a:lnTo>
                    <a:pt x="415620" y="22919"/>
                  </a:lnTo>
                  <a:lnTo>
                    <a:pt x="419433" y="18144"/>
                  </a:lnTo>
                  <a:lnTo>
                    <a:pt x="423882" y="14324"/>
                  </a:lnTo>
                  <a:lnTo>
                    <a:pt x="428648" y="10823"/>
                  </a:lnTo>
                  <a:lnTo>
                    <a:pt x="433733" y="7639"/>
                  </a:lnTo>
                  <a:lnTo>
                    <a:pt x="439135" y="5093"/>
                  </a:lnTo>
                  <a:lnTo>
                    <a:pt x="445172" y="2865"/>
                  </a:lnTo>
                  <a:lnTo>
                    <a:pt x="450892" y="1273"/>
                  </a:lnTo>
                  <a:lnTo>
                    <a:pt x="457248" y="637"/>
                  </a:lnTo>
                  <a:lnTo>
                    <a:pt x="463603" y="0"/>
                  </a:lnTo>
                  <a:close/>
                  <a:moveTo>
                    <a:pt x="4121" y="0"/>
                  </a:moveTo>
                  <a:lnTo>
                    <a:pt x="259949" y="0"/>
                  </a:lnTo>
                  <a:lnTo>
                    <a:pt x="258047" y="19063"/>
                  </a:lnTo>
                  <a:lnTo>
                    <a:pt x="256779" y="31137"/>
                  </a:lnTo>
                  <a:lnTo>
                    <a:pt x="255511" y="45752"/>
                  </a:lnTo>
                  <a:lnTo>
                    <a:pt x="254877" y="61638"/>
                  </a:lnTo>
                  <a:lnTo>
                    <a:pt x="254243" y="79430"/>
                  </a:lnTo>
                  <a:lnTo>
                    <a:pt x="254243" y="98493"/>
                  </a:lnTo>
                  <a:lnTo>
                    <a:pt x="254243" y="119463"/>
                  </a:lnTo>
                  <a:lnTo>
                    <a:pt x="255194" y="141386"/>
                  </a:lnTo>
                  <a:lnTo>
                    <a:pt x="256779" y="164897"/>
                  </a:lnTo>
                  <a:lnTo>
                    <a:pt x="258681" y="189362"/>
                  </a:lnTo>
                  <a:lnTo>
                    <a:pt x="261851" y="215097"/>
                  </a:lnTo>
                  <a:lnTo>
                    <a:pt x="265338" y="241786"/>
                  </a:lnTo>
                  <a:lnTo>
                    <a:pt x="270093" y="268792"/>
                  </a:lnTo>
                  <a:lnTo>
                    <a:pt x="272629" y="282772"/>
                  </a:lnTo>
                  <a:lnTo>
                    <a:pt x="275800" y="297069"/>
                  </a:lnTo>
                  <a:lnTo>
                    <a:pt x="279287" y="311049"/>
                  </a:lnTo>
                  <a:lnTo>
                    <a:pt x="282774" y="325664"/>
                  </a:lnTo>
                  <a:lnTo>
                    <a:pt x="286895" y="339962"/>
                  </a:lnTo>
                  <a:lnTo>
                    <a:pt x="290699" y="354577"/>
                  </a:lnTo>
                  <a:lnTo>
                    <a:pt x="295454" y="369510"/>
                  </a:lnTo>
                  <a:lnTo>
                    <a:pt x="300526" y="384443"/>
                  </a:lnTo>
                  <a:lnTo>
                    <a:pt x="305599" y="399375"/>
                  </a:lnTo>
                  <a:lnTo>
                    <a:pt x="310988" y="414308"/>
                  </a:lnTo>
                  <a:lnTo>
                    <a:pt x="317011" y="428923"/>
                  </a:lnTo>
                  <a:lnTo>
                    <a:pt x="323668" y="444492"/>
                  </a:lnTo>
                  <a:lnTo>
                    <a:pt x="330326" y="459107"/>
                  </a:lnTo>
                  <a:lnTo>
                    <a:pt x="337300" y="474040"/>
                  </a:lnTo>
                  <a:lnTo>
                    <a:pt x="344591" y="489291"/>
                  </a:lnTo>
                  <a:lnTo>
                    <a:pt x="352516" y="504223"/>
                  </a:lnTo>
                  <a:lnTo>
                    <a:pt x="361076" y="519156"/>
                  </a:lnTo>
                  <a:lnTo>
                    <a:pt x="370269" y="534089"/>
                  </a:lnTo>
                  <a:lnTo>
                    <a:pt x="379145" y="549022"/>
                  </a:lnTo>
                  <a:lnTo>
                    <a:pt x="388973" y="563955"/>
                  </a:lnTo>
                  <a:lnTo>
                    <a:pt x="399117" y="578888"/>
                  </a:lnTo>
                  <a:lnTo>
                    <a:pt x="410212" y="593503"/>
                  </a:lnTo>
                  <a:lnTo>
                    <a:pt x="420991" y="607800"/>
                  </a:lnTo>
                  <a:lnTo>
                    <a:pt x="432720" y="622416"/>
                  </a:lnTo>
                  <a:lnTo>
                    <a:pt x="445401" y="636395"/>
                  </a:lnTo>
                  <a:lnTo>
                    <a:pt x="457764" y="650693"/>
                  </a:lnTo>
                  <a:lnTo>
                    <a:pt x="471079" y="664355"/>
                  </a:lnTo>
                  <a:lnTo>
                    <a:pt x="485344" y="678017"/>
                  </a:lnTo>
                  <a:lnTo>
                    <a:pt x="499610" y="691679"/>
                  </a:lnTo>
                  <a:lnTo>
                    <a:pt x="514509" y="705023"/>
                  </a:lnTo>
                  <a:lnTo>
                    <a:pt x="530043" y="718050"/>
                  </a:lnTo>
                  <a:lnTo>
                    <a:pt x="546527" y="731076"/>
                  </a:lnTo>
                  <a:lnTo>
                    <a:pt x="563012" y="743467"/>
                  </a:lnTo>
                  <a:lnTo>
                    <a:pt x="580764" y="756176"/>
                  </a:lnTo>
                  <a:lnTo>
                    <a:pt x="598517" y="767932"/>
                  </a:lnTo>
                  <a:lnTo>
                    <a:pt x="617538" y="779688"/>
                  </a:lnTo>
                  <a:lnTo>
                    <a:pt x="599468" y="786995"/>
                  </a:lnTo>
                  <a:lnTo>
                    <a:pt x="581716" y="794621"/>
                  </a:lnTo>
                  <a:lnTo>
                    <a:pt x="564597" y="801928"/>
                  </a:lnTo>
                  <a:lnTo>
                    <a:pt x="547478" y="809871"/>
                  </a:lnTo>
                  <a:lnTo>
                    <a:pt x="530677" y="817496"/>
                  </a:lnTo>
                  <a:lnTo>
                    <a:pt x="514192" y="825440"/>
                  </a:lnTo>
                  <a:lnTo>
                    <a:pt x="498025" y="833700"/>
                  </a:lnTo>
                  <a:lnTo>
                    <a:pt x="482174" y="841961"/>
                  </a:lnTo>
                  <a:lnTo>
                    <a:pt x="466323" y="850539"/>
                  </a:lnTo>
                  <a:lnTo>
                    <a:pt x="451107" y="858800"/>
                  </a:lnTo>
                  <a:lnTo>
                    <a:pt x="435890" y="867696"/>
                  </a:lnTo>
                  <a:lnTo>
                    <a:pt x="420991" y="876275"/>
                  </a:lnTo>
                  <a:lnTo>
                    <a:pt x="406408" y="885489"/>
                  </a:lnTo>
                  <a:lnTo>
                    <a:pt x="392143" y="894385"/>
                  </a:lnTo>
                  <a:lnTo>
                    <a:pt x="377877" y="903917"/>
                  </a:lnTo>
                  <a:lnTo>
                    <a:pt x="364246" y="912813"/>
                  </a:lnTo>
                  <a:lnTo>
                    <a:pt x="347444" y="898833"/>
                  </a:lnTo>
                  <a:lnTo>
                    <a:pt x="330643" y="884218"/>
                  </a:lnTo>
                  <a:lnTo>
                    <a:pt x="314475" y="869285"/>
                  </a:lnTo>
                  <a:lnTo>
                    <a:pt x="299258" y="854352"/>
                  </a:lnTo>
                  <a:lnTo>
                    <a:pt x="284359" y="839102"/>
                  </a:lnTo>
                  <a:lnTo>
                    <a:pt x="270093" y="824169"/>
                  </a:lnTo>
                  <a:lnTo>
                    <a:pt x="255828" y="808600"/>
                  </a:lnTo>
                  <a:lnTo>
                    <a:pt x="242513" y="793350"/>
                  </a:lnTo>
                  <a:lnTo>
                    <a:pt x="229833" y="777781"/>
                  </a:lnTo>
                  <a:lnTo>
                    <a:pt x="217152" y="761895"/>
                  </a:lnTo>
                  <a:lnTo>
                    <a:pt x="205106" y="746327"/>
                  </a:lnTo>
                  <a:lnTo>
                    <a:pt x="193377" y="730441"/>
                  </a:lnTo>
                  <a:lnTo>
                    <a:pt x="182281" y="714555"/>
                  </a:lnTo>
                  <a:lnTo>
                    <a:pt x="171820" y="698669"/>
                  </a:lnTo>
                  <a:lnTo>
                    <a:pt x="161676" y="682783"/>
                  </a:lnTo>
                  <a:lnTo>
                    <a:pt x="151848" y="666579"/>
                  </a:lnTo>
                  <a:lnTo>
                    <a:pt x="142021" y="651011"/>
                  </a:lnTo>
                  <a:lnTo>
                    <a:pt x="133145" y="634807"/>
                  </a:lnTo>
                  <a:lnTo>
                    <a:pt x="124585" y="618921"/>
                  </a:lnTo>
                  <a:lnTo>
                    <a:pt x="116660" y="603035"/>
                  </a:lnTo>
                  <a:lnTo>
                    <a:pt x="108418" y="587149"/>
                  </a:lnTo>
                  <a:lnTo>
                    <a:pt x="101126" y="571263"/>
                  </a:lnTo>
                  <a:lnTo>
                    <a:pt x="93835" y="555694"/>
                  </a:lnTo>
                  <a:lnTo>
                    <a:pt x="87178" y="540126"/>
                  </a:lnTo>
                  <a:lnTo>
                    <a:pt x="81155" y="524240"/>
                  </a:lnTo>
                  <a:lnTo>
                    <a:pt x="74814" y="508989"/>
                  </a:lnTo>
                  <a:lnTo>
                    <a:pt x="68791" y="493739"/>
                  </a:lnTo>
                  <a:lnTo>
                    <a:pt x="63719" y="478488"/>
                  </a:lnTo>
                  <a:lnTo>
                    <a:pt x="58330" y="463555"/>
                  </a:lnTo>
                  <a:lnTo>
                    <a:pt x="53575" y="448622"/>
                  </a:lnTo>
                  <a:lnTo>
                    <a:pt x="45015" y="419392"/>
                  </a:lnTo>
                  <a:lnTo>
                    <a:pt x="40260" y="402870"/>
                  </a:lnTo>
                  <a:lnTo>
                    <a:pt x="36139" y="386031"/>
                  </a:lnTo>
                  <a:lnTo>
                    <a:pt x="31701" y="369510"/>
                  </a:lnTo>
                  <a:lnTo>
                    <a:pt x="28214" y="353306"/>
                  </a:lnTo>
                  <a:lnTo>
                    <a:pt x="24727" y="336784"/>
                  </a:lnTo>
                  <a:lnTo>
                    <a:pt x="21557" y="321216"/>
                  </a:lnTo>
                  <a:lnTo>
                    <a:pt x="16167" y="289444"/>
                  </a:lnTo>
                  <a:lnTo>
                    <a:pt x="11412" y="258943"/>
                  </a:lnTo>
                  <a:lnTo>
                    <a:pt x="7925" y="229077"/>
                  </a:lnTo>
                  <a:lnTo>
                    <a:pt x="4755" y="200164"/>
                  </a:lnTo>
                  <a:lnTo>
                    <a:pt x="2853" y="172205"/>
                  </a:lnTo>
                  <a:lnTo>
                    <a:pt x="1268" y="145834"/>
                  </a:lnTo>
                  <a:lnTo>
                    <a:pt x="317" y="120416"/>
                  </a:lnTo>
                  <a:lnTo>
                    <a:pt x="0" y="96587"/>
                  </a:lnTo>
                  <a:lnTo>
                    <a:pt x="317" y="73711"/>
                  </a:lnTo>
                  <a:lnTo>
                    <a:pt x="951" y="53059"/>
                  </a:lnTo>
                  <a:lnTo>
                    <a:pt x="1585" y="33361"/>
                  </a:lnTo>
                  <a:lnTo>
                    <a:pt x="2853" y="15886"/>
                  </a:lnTo>
                  <a:lnTo>
                    <a:pt x="4121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62168" y="279940"/>
            <a:ext cx="3067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rgbClr val="F7B902"/>
                </a:solidFill>
                <a:latin typeface="Nexa Light" panose="02000000000000000000" pitchFamily="2" charset="0"/>
              </a:rPr>
              <a:t>목차</a:t>
            </a:r>
            <a:endParaRPr lang="zh-CN" altLang="en-US" sz="4000" dirty="0">
              <a:solidFill>
                <a:srgbClr val="F7B902"/>
              </a:solidFill>
              <a:latin typeface="Nexa Light" panose="02000000000000000000" pitchFamily="2" charset="0"/>
            </a:endParaRPr>
          </a:p>
        </p:txBody>
      </p:sp>
      <p:sp>
        <p:nvSpPr>
          <p:cNvPr id="21" name="文本框 39"/>
          <p:cNvSpPr txBox="1"/>
          <p:nvPr/>
        </p:nvSpPr>
        <p:spPr>
          <a:xfrm>
            <a:off x="1364643" y="4927086"/>
            <a:ext cx="160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22" name="文本框 40"/>
          <p:cNvSpPr txBox="1"/>
          <p:nvPr/>
        </p:nvSpPr>
        <p:spPr>
          <a:xfrm>
            <a:off x="3990249" y="4927086"/>
            <a:ext cx="160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관련 연구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23" name="文本框 41"/>
          <p:cNvSpPr txBox="1"/>
          <p:nvPr/>
        </p:nvSpPr>
        <p:spPr>
          <a:xfrm>
            <a:off x="6460160" y="4927086"/>
            <a:ext cx="1842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방법론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40" name="文本框 42"/>
          <p:cNvSpPr txBox="1"/>
          <p:nvPr/>
        </p:nvSpPr>
        <p:spPr>
          <a:xfrm>
            <a:off x="9199882" y="4927086"/>
            <a:ext cx="1686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일정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57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1826359" y="1999450"/>
            <a:ext cx="850913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기상 조건 별 음식물 쓰레기 배출량 예측에 대한 기존 연구는 없다</a:t>
            </a:r>
            <a:r>
              <a:rPr lang="en-US" altLang="zh-CN" sz="2800" dirty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. </a:t>
            </a:r>
            <a:endParaRPr lang="en-US" altLang="zh-CN" sz="2800" dirty="0" smtClean="0">
              <a:solidFill>
                <a:schemeClr val="bg1"/>
              </a:solidFill>
              <a:latin typeface="Nexa Light" panose="02000000000000000000" pitchFamily="2" charset="0"/>
              <a:ea typeface="Microsoft YaHei" panose="020B0503020204020204" pitchFamily="34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2800" dirty="0" smtClean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다른 </a:t>
            </a:r>
            <a:r>
              <a:rPr lang="zh-CN" altLang="en-US" sz="2800" dirty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요인을 활용한 음식물 쓰레기 배출량 예측에 대한 </a:t>
            </a:r>
            <a:r>
              <a:rPr lang="zh-CN" altLang="en-US" sz="2800" dirty="0" smtClean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연구는 없</a:t>
            </a:r>
            <a:r>
              <a:rPr lang="ko-KR" altLang="en-US" sz="2800" dirty="0" smtClean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다</a:t>
            </a:r>
            <a:r>
              <a:rPr lang="en-US" altLang="ko-KR" sz="2800" dirty="0" smtClean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.</a:t>
            </a:r>
            <a:endParaRPr lang="en-US" altLang="zh-CN" sz="2800" dirty="0" smtClean="0">
              <a:solidFill>
                <a:schemeClr val="bg1"/>
              </a:solidFill>
              <a:latin typeface="Nexa Light" panose="02000000000000000000" pitchFamily="2" charset="0"/>
              <a:ea typeface="Microsoft YaHei" panose="020B0503020204020204" pitchFamily="34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2800" dirty="0" smtClean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환경부에서는 이전의 배출량 데이터를 분석</a:t>
            </a:r>
            <a:r>
              <a:rPr lang="en-US" altLang="zh-CN" sz="2800" dirty="0" smtClean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, </a:t>
            </a:r>
            <a:r>
              <a:rPr lang="zh-CN" altLang="en-US" sz="2800" dirty="0" smtClean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증가 정도를 파악하여 그것을 통해 앞으로 같은 정도로 증가할 것을 가정하고 예측하였다</a:t>
            </a:r>
            <a:r>
              <a:rPr lang="en-US" altLang="zh-CN" sz="2800" dirty="0" smtClean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. </a:t>
            </a:r>
            <a:r>
              <a:rPr lang="zh-CN" altLang="en-US" sz="2800" dirty="0" smtClean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이 또한 일별 예측보다는 연도별 예측으로 진행한 것이다</a:t>
            </a:r>
            <a:r>
              <a:rPr lang="en-US" altLang="zh-CN" sz="2800" dirty="0" smtClean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.</a:t>
            </a:r>
            <a:r>
              <a:rPr lang="en-US" altLang="zh-CN" sz="2800" dirty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rPr>
              <a:t> </a:t>
            </a:r>
          </a:p>
        </p:txBody>
      </p:sp>
      <p:sp>
        <p:nvSpPr>
          <p:cNvPr id="34" name="矩形 33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7" name="文本框 6"/>
          <p:cNvSpPr txBox="1"/>
          <p:nvPr/>
        </p:nvSpPr>
        <p:spPr>
          <a:xfrm>
            <a:off x="821054" y="361950"/>
            <a:ext cx="4177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관련 연구</a:t>
            </a:r>
            <a:endParaRPr lang="zh-CN" altLang="en-US" sz="40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785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34" grpId="0" animBg="1"/>
      <p:bldP spid="35" grpId="0" animBg="1"/>
      <p:bldP spid="36" grpId="0"/>
      <p:bldP spid="3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5657850" y="1091344"/>
            <a:ext cx="876300" cy="4571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1281487" y="2854452"/>
            <a:ext cx="1769807" cy="1769807"/>
            <a:chOff x="1281487" y="2930652"/>
            <a:chExt cx="1769807" cy="1769807"/>
          </a:xfrm>
        </p:grpSpPr>
        <p:sp>
          <p:nvSpPr>
            <p:cNvPr id="26" name="椭圆 25"/>
            <p:cNvSpPr/>
            <p:nvPr/>
          </p:nvSpPr>
          <p:spPr>
            <a:xfrm>
              <a:off x="1281487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KSO_Shape"/>
            <p:cNvSpPr>
              <a:spLocks/>
            </p:cNvSpPr>
            <p:nvPr/>
          </p:nvSpPr>
          <p:spPr bwMode="auto">
            <a:xfrm>
              <a:off x="1793090" y="3388112"/>
              <a:ext cx="746601" cy="854886"/>
            </a:xfrm>
            <a:custGeom>
              <a:avLst/>
              <a:gdLst>
                <a:gd name="T0" fmla="*/ 2809875 w 4627563"/>
                <a:gd name="T1" fmla="*/ 4811712 h 5299074"/>
                <a:gd name="T2" fmla="*/ 2745224 w 4627563"/>
                <a:gd name="T3" fmla="*/ 4870449 h 5299074"/>
                <a:gd name="T4" fmla="*/ 2693583 w 4627563"/>
                <a:gd name="T5" fmla="*/ 4799805 h 5299074"/>
                <a:gd name="T6" fmla="*/ 3054173 w 4627563"/>
                <a:gd name="T7" fmla="*/ 4245768 h 5299074"/>
                <a:gd name="T8" fmla="*/ 3143251 w 4627563"/>
                <a:gd name="T9" fmla="*/ 4339034 h 5299074"/>
                <a:gd name="T10" fmla="*/ 3063717 w 4627563"/>
                <a:gd name="T11" fmla="*/ 4441428 h 5299074"/>
                <a:gd name="T12" fmla="*/ 2956345 w 4627563"/>
                <a:gd name="T13" fmla="*/ 4391421 h 5299074"/>
                <a:gd name="T14" fmla="*/ 2973843 w 4627563"/>
                <a:gd name="T15" fmla="*/ 4273946 h 5299074"/>
                <a:gd name="T16" fmla="*/ 3313113 w 4627563"/>
                <a:gd name="T17" fmla="*/ 3781821 h 5299074"/>
                <a:gd name="T18" fmla="*/ 3390107 w 4627563"/>
                <a:gd name="T19" fmla="*/ 3842543 h 5299074"/>
                <a:gd name="T20" fmla="*/ 3397647 w 4627563"/>
                <a:gd name="T21" fmla="*/ 3943746 h 5299074"/>
                <a:gd name="T22" fmla="*/ 3329782 w 4627563"/>
                <a:gd name="T23" fmla="*/ 4014787 h 5299074"/>
                <a:gd name="T24" fmla="*/ 3228578 w 4627563"/>
                <a:gd name="T25" fmla="*/ 4012009 h 5299074"/>
                <a:gd name="T26" fmla="*/ 3164681 w 4627563"/>
                <a:gd name="T27" fmla="*/ 3937793 h 5299074"/>
                <a:gd name="T28" fmla="*/ 3176984 w 4627563"/>
                <a:gd name="T29" fmla="*/ 3837781 h 5299074"/>
                <a:gd name="T30" fmla="*/ 3257153 w 4627563"/>
                <a:gd name="T31" fmla="*/ 3780631 h 5299074"/>
                <a:gd name="T32" fmla="*/ 2749233 w 4627563"/>
                <a:gd name="T33" fmla="*/ 3662481 h 5299074"/>
                <a:gd name="T34" fmla="*/ 2837260 w 4627563"/>
                <a:gd name="T35" fmla="*/ 3818473 h 5299074"/>
                <a:gd name="T36" fmla="*/ 2780558 w 4627563"/>
                <a:gd name="T37" fmla="*/ 3991178 h 5299074"/>
                <a:gd name="T38" fmla="*/ 2616002 w 4627563"/>
                <a:gd name="T39" fmla="*/ 4064000 h 5299074"/>
                <a:gd name="T40" fmla="*/ 2451446 w 4627563"/>
                <a:gd name="T41" fmla="*/ 3991178 h 5299074"/>
                <a:gd name="T42" fmla="*/ 2395140 w 4627563"/>
                <a:gd name="T43" fmla="*/ 3818473 h 5299074"/>
                <a:gd name="T44" fmla="*/ 2483167 w 4627563"/>
                <a:gd name="T45" fmla="*/ 3662481 h 5299074"/>
                <a:gd name="T46" fmla="*/ 2204869 w 4627563"/>
                <a:gd name="T47" fmla="*/ 3415897 h 5299074"/>
                <a:gd name="T48" fmla="*/ 2282395 w 4627563"/>
                <a:gd name="T49" fmla="*/ 3464853 h 5299074"/>
                <a:gd name="T50" fmla="*/ 2298297 w 4627563"/>
                <a:gd name="T51" fmla="*/ 3556447 h 5299074"/>
                <a:gd name="T52" fmla="*/ 2241843 w 4627563"/>
                <a:gd name="T53" fmla="*/ 3627907 h 5299074"/>
                <a:gd name="T54" fmla="*/ 2148415 w 4627563"/>
                <a:gd name="T55" fmla="*/ 3634619 h 5299074"/>
                <a:gd name="T56" fmla="*/ 2082419 w 4627563"/>
                <a:gd name="T57" fmla="*/ 3572634 h 5299074"/>
                <a:gd name="T58" fmla="*/ 2084805 w 4627563"/>
                <a:gd name="T59" fmla="*/ 3479065 h 5299074"/>
                <a:gd name="T60" fmla="*/ 2153583 w 4627563"/>
                <a:gd name="T61" fmla="*/ 3419845 h 5299074"/>
                <a:gd name="T62" fmla="*/ 2956426 w 4627563"/>
                <a:gd name="T63" fmla="*/ 3238079 h 5299074"/>
                <a:gd name="T64" fmla="*/ 3038085 w 4627563"/>
                <a:gd name="T65" fmla="*/ 3342332 h 5299074"/>
                <a:gd name="T66" fmla="*/ 3015093 w 4627563"/>
                <a:gd name="T67" fmla="*/ 3476712 h 5299074"/>
                <a:gd name="T68" fmla="*/ 2902515 w 4627563"/>
                <a:gd name="T69" fmla="*/ 3548065 h 5299074"/>
                <a:gd name="T70" fmla="*/ 2771703 w 4627563"/>
                <a:gd name="T71" fmla="*/ 3511992 h 5299074"/>
                <a:gd name="T72" fmla="*/ 2711450 w 4627563"/>
                <a:gd name="T73" fmla="*/ 3392675 h 5299074"/>
                <a:gd name="T74" fmla="*/ 2760207 w 4627563"/>
                <a:gd name="T75" fmla="*/ 3266620 h 5299074"/>
                <a:gd name="T76" fmla="*/ 1341242 w 4627563"/>
                <a:gd name="T77" fmla="*/ 3000374 h 5299074"/>
                <a:gd name="T78" fmla="*/ 403620 w 4627563"/>
                <a:gd name="T79" fmla="*/ 4688870 h 5299074"/>
                <a:gd name="T80" fmla="*/ 498850 w 4627563"/>
                <a:gd name="T81" fmla="*/ 4903704 h 5299074"/>
                <a:gd name="T82" fmla="*/ 4005310 w 4627563"/>
                <a:gd name="T83" fmla="*/ 5016085 h 5299074"/>
                <a:gd name="T84" fmla="*/ 4184661 w 4627563"/>
                <a:gd name="T85" fmla="*/ 4815944 h 5299074"/>
                <a:gd name="T86" fmla="*/ 4235053 w 4627563"/>
                <a:gd name="T87" fmla="*/ 4552265 h 5299074"/>
                <a:gd name="T88" fmla="*/ 3271841 w 4627563"/>
                <a:gd name="T89" fmla="*/ 3015685 h 5299074"/>
                <a:gd name="T90" fmla="*/ 2892903 w 4627563"/>
                <a:gd name="T91" fmla="*/ 3076933 h 5299074"/>
                <a:gd name="T92" fmla="*/ 1694982 w 4627563"/>
                <a:gd name="T93" fmla="*/ 3074149 h 5299074"/>
                <a:gd name="T94" fmla="*/ 1349374 w 4627563"/>
                <a:gd name="T95" fmla="*/ 3013299 h 5299074"/>
                <a:gd name="T96" fmla="*/ 2995870 w 4627563"/>
                <a:gd name="T97" fmla="*/ 46427 h 5299074"/>
                <a:gd name="T98" fmla="*/ 3112958 w 4627563"/>
                <a:gd name="T99" fmla="*/ 207534 h 5299074"/>
                <a:gd name="T100" fmla="*/ 3105417 w 4627563"/>
                <a:gd name="T101" fmla="*/ 379356 h 5299074"/>
                <a:gd name="T102" fmla="*/ 4604543 w 4627563"/>
                <a:gd name="T103" fmla="*/ 4495920 h 5299074"/>
                <a:gd name="T104" fmla="*/ 4621213 w 4627563"/>
                <a:gd name="T105" fmla="*/ 4792341 h 5299074"/>
                <a:gd name="T106" fmla="*/ 4525161 w 4627563"/>
                <a:gd name="T107" fmla="*/ 5066144 h 5299074"/>
                <a:gd name="T108" fmla="*/ 4255659 w 4627563"/>
                <a:gd name="T109" fmla="*/ 5299074 h 5299074"/>
                <a:gd name="T110" fmla="*/ 113119 w 4627563"/>
                <a:gd name="T111" fmla="*/ 5082016 h 5299074"/>
                <a:gd name="T112" fmla="*/ 8335 w 4627563"/>
                <a:gd name="T113" fmla="*/ 4807817 h 5299074"/>
                <a:gd name="T114" fmla="*/ 20640 w 4627563"/>
                <a:gd name="T115" fmla="*/ 4504649 h 5299074"/>
                <a:gd name="T116" fmla="*/ 1525322 w 4627563"/>
                <a:gd name="T117" fmla="*/ 390466 h 5299074"/>
                <a:gd name="T118" fmla="*/ 1512224 w 4627563"/>
                <a:gd name="T119" fmla="*/ 217058 h 5299074"/>
                <a:gd name="T120" fmla="*/ 1623358 w 4627563"/>
                <a:gd name="T121" fmla="*/ 52776 h 5299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627563" h="5299074">
                  <a:moveTo>
                    <a:pt x="2751137" y="4752974"/>
                  </a:moveTo>
                  <a:lnTo>
                    <a:pt x="2757445" y="4753371"/>
                  </a:lnTo>
                  <a:lnTo>
                    <a:pt x="2762964" y="4754165"/>
                  </a:lnTo>
                  <a:lnTo>
                    <a:pt x="2768483" y="4755355"/>
                  </a:lnTo>
                  <a:lnTo>
                    <a:pt x="2774002" y="4757340"/>
                  </a:lnTo>
                  <a:lnTo>
                    <a:pt x="2779127" y="4760118"/>
                  </a:lnTo>
                  <a:lnTo>
                    <a:pt x="2783857" y="4762896"/>
                  </a:lnTo>
                  <a:lnTo>
                    <a:pt x="2788193" y="4766071"/>
                  </a:lnTo>
                  <a:lnTo>
                    <a:pt x="2792530" y="4770040"/>
                  </a:lnTo>
                  <a:lnTo>
                    <a:pt x="2796472" y="4774009"/>
                  </a:lnTo>
                  <a:lnTo>
                    <a:pt x="2800020" y="4778771"/>
                  </a:lnTo>
                  <a:lnTo>
                    <a:pt x="2802779" y="4783534"/>
                  </a:lnTo>
                  <a:lnTo>
                    <a:pt x="2805144" y="4788693"/>
                  </a:lnTo>
                  <a:lnTo>
                    <a:pt x="2807116" y="4793852"/>
                  </a:lnTo>
                  <a:lnTo>
                    <a:pt x="2808298" y="4799805"/>
                  </a:lnTo>
                  <a:lnTo>
                    <a:pt x="2809481" y="4805759"/>
                  </a:lnTo>
                  <a:lnTo>
                    <a:pt x="2809875" y="4811712"/>
                  </a:lnTo>
                  <a:lnTo>
                    <a:pt x="2809481" y="4817665"/>
                  </a:lnTo>
                  <a:lnTo>
                    <a:pt x="2808298" y="4823618"/>
                  </a:lnTo>
                  <a:lnTo>
                    <a:pt x="2807116" y="4829174"/>
                  </a:lnTo>
                  <a:lnTo>
                    <a:pt x="2805144" y="4834730"/>
                  </a:lnTo>
                  <a:lnTo>
                    <a:pt x="2802779" y="4839890"/>
                  </a:lnTo>
                  <a:lnTo>
                    <a:pt x="2800020" y="4844652"/>
                  </a:lnTo>
                  <a:lnTo>
                    <a:pt x="2796472" y="4849415"/>
                  </a:lnTo>
                  <a:lnTo>
                    <a:pt x="2792530" y="4853384"/>
                  </a:lnTo>
                  <a:lnTo>
                    <a:pt x="2788193" y="4857352"/>
                  </a:lnTo>
                  <a:lnTo>
                    <a:pt x="2783857" y="4860527"/>
                  </a:lnTo>
                  <a:lnTo>
                    <a:pt x="2779127" y="4863305"/>
                  </a:lnTo>
                  <a:lnTo>
                    <a:pt x="2774002" y="4866084"/>
                  </a:lnTo>
                  <a:lnTo>
                    <a:pt x="2768483" y="4868068"/>
                  </a:lnTo>
                  <a:lnTo>
                    <a:pt x="2762964" y="4869655"/>
                  </a:lnTo>
                  <a:lnTo>
                    <a:pt x="2757445" y="4870449"/>
                  </a:lnTo>
                  <a:lnTo>
                    <a:pt x="2751137" y="4870449"/>
                  </a:lnTo>
                  <a:lnTo>
                    <a:pt x="2745224" y="4870449"/>
                  </a:lnTo>
                  <a:lnTo>
                    <a:pt x="2739705" y="4869655"/>
                  </a:lnTo>
                  <a:lnTo>
                    <a:pt x="2733792" y="4868068"/>
                  </a:lnTo>
                  <a:lnTo>
                    <a:pt x="2728273" y="4866084"/>
                  </a:lnTo>
                  <a:lnTo>
                    <a:pt x="2723543" y="4863305"/>
                  </a:lnTo>
                  <a:lnTo>
                    <a:pt x="2718418" y="4860527"/>
                  </a:lnTo>
                  <a:lnTo>
                    <a:pt x="2714082" y="4857352"/>
                  </a:lnTo>
                  <a:lnTo>
                    <a:pt x="2709745" y="4853384"/>
                  </a:lnTo>
                  <a:lnTo>
                    <a:pt x="2706197" y="4849415"/>
                  </a:lnTo>
                  <a:lnTo>
                    <a:pt x="2702649" y="4844652"/>
                  </a:lnTo>
                  <a:lnTo>
                    <a:pt x="2699890" y="4839890"/>
                  </a:lnTo>
                  <a:lnTo>
                    <a:pt x="2697525" y="4834730"/>
                  </a:lnTo>
                  <a:lnTo>
                    <a:pt x="2695554" y="4829174"/>
                  </a:lnTo>
                  <a:lnTo>
                    <a:pt x="2693583" y="4823618"/>
                  </a:lnTo>
                  <a:lnTo>
                    <a:pt x="2692794" y="4817665"/>
                  </a:lnTo>
                  <a:lnTo>
                    <a:pt x="2692400" y="4811712"/>
                  </a:lnTo>
                  <a:lnTo>
                    <a:pt x="2692794" y="4805759"/>
                  </a:lnTo>
                  <a:lnTo>
                    <a:pt x="2693583" y="4799805"/>
                  </a:lnTo>
                  <a:lnTo>
                    <a:pt x="2695554" y="4793852"/>
                  </a:lnTo>
                  <a:lnTo>
                    <a:pt x="2697525" y="4788693"/>
                  </a:lnTo>
                  <a:lnTo>
                    <a:pt x="2699890" y="4783534"/>
                  </a:lnTo>
                  <a:lnTo>
                    <a:pt x="2702649" y="4778771"/>
                  </a:lnTo>
                  <a:lnTo>
                    <a:pt x="2706197" y="4774009"/>
                  </a:lnTo>
                  <a:lnTo>
                    <a:pt x="2709745" y="4770040"/>
                  </a:lnTo>
                  <a:lnTo>
                    <a:pt x="2714082" y="4766071"/>
                  </a:lnTo>
                  <a:lnTo>
                    <a:pt x="2718418" y="4762896"/>
                  </a:lnTo>
                  <a:lnTo>
                    <a:pt x="2723543" y="4760118"/>
                  </a:lnTo>
                  <a:lnTo>
                    <a:pt x="2728273" y="4757340"/>
                  </a:lnTo>
                  <a:lnTo>
                    <a:pt x="2733792" y="4755355"/>
                  </a:lnTo>
                  <a:lnTo>
                    <a:pt x="2739705" y="4754165"/>
                  </a:lnTo>
                  <a:lnTo>
                    <a:pt x="2745224" y="4753371"/>
                  </a:lnTo>
                  <a:lnTo>
                    <a:pt x="2751137" y="4752974"/>
                  </a:lnTo>
                  <a:close/>
                  <a:moveTo>
                    <a:pt x="3043833" y="4244974"/>
                  </a:moveTo>
                  <a:lnTo>
                    <a:pt x="3049401" y="4245371"/>
                  </a:lnTo>
                  <a:lnTo>
                    <a:pt x="3054173" y="4245768"/>
                  </a:lnTo>
                  <a:lnTo>
                    <a:pt x="3059342" y="4246165"/>
                  </a:lnTo>
                  <a:lnTo>
                    <a:pt x="3063717" y="4246959"/>
                  </a:lnTo>
                  <a:lnTo>
                    <a:pt x="3073261" y="4249340"/>
                  </a:lnTo>
                  <a:lnTo>
                    <a:pt x="3082407" y="4252912"/>
                  </a:lnTo>
                  <a:lnTo>
                    <a:pt x="3091156" y="4256881"/>
                  </a:lnTo>
                  <a:lnTo>
                    <a:pt x="3099507" y="4262040"/>
                  </a:lnTo>
                  <a:lnTo>
                    <a:pt x="3107063" y="4267596"/>
                  </a:lnTo>
                  <a:lnTo>
                    <a:pt x="3114221" y="4273946"/>
                  </a:lnTo>
                  <a:lnTo>
                    <a:pt x="3120584" y="4281090"/>
                  </a:lnTo>
                  <a:lnTo>
                    <a:pt x="3126151" y="4289027"/>
                  </a:lnTo>
                  <a:lnTo>
                    <a:pt x="3131321" y="4296568"/>
                  </a:lnTo>
                  <a:lnTo>
                    <a:pt x="3135298" y="4305299"/>
                  </a:lnTo>
                  <a:lnTo>
                    <a:pt x="3138877" y="4314824"/>
                  </a:lnTo>
                  <a:lnTo>
                    <a:pt x="3141263" y="4324349"/>
                  </a:lnTo>
                  <a:lnTo>
                    <a:pt x="3142058" y="4329112"/>
                  </a:lnTo>
                  <a:lnTo>
                    <a:pt x="3142853" y="4334271"/>
                  </a:lnTo>
                  <a:lnTo>
                    <a:pt x="3143251" y="4339034"/>
                  </a:lnTo>
                  <a:lnTo>
                    <a:pt x="3143251" y="4344193"/>
                  </a:lnTo>
                  <a:lnTo>
                    <a:pt x="3143251" y="4348956"/>
                  </a:lnTo>
                  <a:lnTo>
                    <a:pt x="3142853" y="4354115"/>
                  </a:lnTo>
                  <a:lnTo>
                    <a:pt x="3142058" y="4359275"/>
                  </a:lnTo>
                  <a:lnTo>
                    <a:pt x="3141263" y="4364037"/>
                  </a:lnTo>
                  <a:lnTo>
                    <a:pt x="3138877" y="4373562"/>
                  </a:lnTo>
                  <a:lnTo>
                    <a:pt x="3135298" y="4382690"/>
                  </a:lnTo>
                  <a:lnTo>
                    <a:pt x="3131321" y="4391421"/>
                  </a:lnTo>
                  <a:lnTo>
                    <a:pt x="3126151" y="4399359"/>
                  </a:lnTo>
                  <a:lnTo>
                    <a:pt x="3120584" y="4407297"/>
                  </a:lnTo>
                  <a:lnTo>
                    <a:pt x="3114221" y="4414440"/>
                  </a:lnTo>
                  <a:lnTo>
                    <a:pt x="3107063" y="4420393"/>
                  </a:lnTo>
                  <a:lnTo>
                    <a:pt x="3099507" y="4426347"/>
                  </a:lnTo>
                  <a:lnTo>
                    <a:pt x="3091156" y="4431506"/>
                  </a:lnTo>
                  <a:lnTo>
                    <a:pt x="3082407" y="4435475"/>
                  </a:lnTo>
                  <a:lnTo>
                    <a:pt x="3073261" y="4438650"/>
                  </a:lnTo>
                  <a:lnTo>
                    <a:pt x="3063717" y="4441428"/>
                  </a:lnTo>
                  <a:lnTo>
                    <a:pt x="3059342" y="4442222"/>
                  </a:lnTo>
                  <a:lnTo>
                    <a:pt x="3054173" y="4442618"/>
                  </a:lnTo>
                  <a:lnTo>
                    <a:pt x="3049401" y="4443015"/>
                  </a:lnTo>
                  <a:lnTo>
                    <a:pt x="3043833" y="4443412"/>
                  </a:lnTo>
                  <a:lnTo>
                    <a:pt x="3038663" y="4443015"/>
                  </a:lnTo>
                  <a:lnTo>
                    <a:pt x="3033891" y="4442618"/>
                  </a:lnTo>
                  <a:lnTo>
                    <a:pt x="3028722" y="4442222"/>
                  </a:lnTo>
                  <a:lnTo>
                    <a:pt x="3023950" y="4441428"/>
                  </a:lnTo>
                  <a:lnTo>
                    <a:pt x="3014405" y="4438650"/>
                  </a:lnTo>
                  <a:lnTo>
                    <a:pt x="3005259" y="4435475"/>
                  </a:lnTo>
                  <a:lnTo>
                    <a:pt x="2996908" y="4431506"/>
                  </a:lnTo>
                  <a:lnTo>
                    <a:pt x="2988557" y="4426347"/>
                  </a:lnTo>
                  <a:lnTo>
                    <a:pt x="2981001" y="4420393"/>
                  </a:lnTo>
                  <a:lnTo>
                    <a:pt x="2973843" y="4414440"/>
                  </a:lnTo>
                  <a:lnTo>
                    <a:pt x="2967083" y="4407297"/>
                  </a:lnTo>
                  <a:lnTo>
                    <a:pt x="2961515" y="4399359"/>
                  </a:lnTo>
                  <a:lnTo>
                    <a:pt x="2956345" y="4391421"/>
                  </a:lnTo>
                  <a:lnTo>
                    <a:pt x="2952369" y="4382690"/>
                  </a:lnTo>
                  <a:lnTo>
                    <a:pt x="2948790" y="4373562"/>
                  </a:lnTo>
                  <a:lnTo>
                    <a:pt x="2946801" y="4364037"/>
                  </a:lnTo>
                  <a:lnTo>
                    <a:pt x="2945608" y="4359275"/>
                  </a:lnTo>
                  <a:lnTo>
                    <a:pt x="2945211" y="4354115"/>
                  </a:lnTo>
                  <a:lnTo>
                    <a:pt x="2944813" y="4348956"/>
                  </a:lnTo>
                  <a:lnTo>
                    <a:pt x="2944813" y="4344193"/>
                  </a:lnTo>
                  <a:lnTo>
                    <a:pt x="2944813" y="4339034"/>
                  </a:lnTo>
                  <a:lnTo>
                    <a:pt x="2945211" y="4334271"/>
                  </a:lnTo>
                  <a:lnTo>
                    <a:pt x="2945608" y="4329112"/>
                  </a:lnTo>
                  <a:lnTo>
                    <a:pt x="2946801" y="4324349"/>
                  </a:lnTo>
                  <a:lnTo>
                    <a:pt x="2948790" y="4314824"/>
                  </a:lnTo>
                  <a:lnTo>
                    <a:pt x="2952369" y="4305299"/>
                  </a:lnTo>
                  <a:lnTo>
                    <a:pt x="2956345" y="4296568"/>
                  </a:lnTo>
                  <a:lnTo>
                    <a:pt x="2961515" y="4289027"/>
                  </a:lnTo>
                  <a:lnTo>
                    <a:pt x="2967083" y="4281090"/>
                  </a:lnTo>
                  <a:lnTo>
                    <a:pt x="2973843" y="4273946"/>
                  </a:lnTo>
                  <a:lnTo>
                    <a:pt x="2981001" y="4267596"/>
                  </a:lnTo>
                  <a:lnTo>
                    <a:pt x="2988557" y="4262040"/>
                  </a:lnTo>
                  <a:lnTo>
                    <a:pt x="2996908" y="4256881"/>
                  </a:lnTo>
                  <a:lnTo>
                    <a:pt x="3005259" y="4252912"/>
                  </a:lnTo>
                  <a:lnTo>
                    <a:pt x="3014405" y="4249340"/>
                  </a:lnTo>
                  <a:lnTo>
                    <a:pt x="3023950" y="4246959"/>
                  </a:lnTo>
                  <a:lnTo>
                    <a:pt x="3028722" y="4246165"/>
                  </a:lnTo>
                  <a:lnTo>
                    <a:pt x="3033891" y="4245768"/>
                  </a:lnTo>
                  <a:lnTo>
                    <a:pt x="3038663" y="4245371"/>
                  </a:lnTo>
                  <a:lnTo>
                    <a:pt x="3043833" y="4244974"/>
                  </a:lnTo>
                  <a:close/>
                  <a:moveTo>
                    <a:pt x="3275806" y="3778249"/>
                  </a:moveTo>
                  <a:lnTo>
                    <a:pt x="3282157" y="3778249"/>
                  </a:lnTo>
                  <a:lnTo>
                    <a:pt x="3288507" y="3778249"/>
                  </a:lnTo>
                  <a:lnTo>
                    <a:pt x="3294460" y="3779043"/>
                  </a:lnTo>
                  <a:lnTo>
                    <a:pt x="3300810" y="3779440"/>
                  </a:lnTo>
                  <a:lnTo>
                    <a:pt x="3306763" y="3780631"/>
                  </a:lnTo>
                  <a:lnTo>
                    <a:pt x="3313113" y="3781821"/>
                  </a:lnTo>
                  <a:lnTo>
                    <a:pt x="3318669" y="3783806"/>
                  </a:lnTo>
                  <a:lnTo>
                    <a:pt x="3324622" y="3785790"/>
                  </a:lnTo>
                  <a:lnTo>
                    <a:pt x="3329782" y="3787774"/>
                  </a:lnTo>
                  <a:lnTo>
                    <a:pt x="3335338" y="3790156"/>
                  </a:lnTo>
                  <a:lnTo>
                    <a:pt x="3340894" y="3793331"/>
                  </a:lnTo>
                  <a:lnTo>
                    <a:pt x="3345657" y="3796109"/>
                  </a:lnTo>
                  <a:lnTo>
                    <a:pt x="3350816" y="3799284"/>
                  </a:lnTo>
                  <a:lnTo>
                    <a:pt x="3355579" y="3802856"/>
                  </a:lnTo>
                  <a:lnTo>
                    <a:pt x="3360341" y="3806427"/>
                  </a:lnTo>
                  <a:lnTo>
                    <a:pt x="3364707" y="3810396"/>
                  </a:lnTo>
                  <a:lnTo>
                    <a:pt x="3369072" y="3814365"/>
                  </a:lnTo>
                  <a:lnTo>
                    <a:pt x="3373041" y="3818731"/>
                  </a:lnTo>
                  <a:lnTo>
                    <a:pt x="3377010" y="3823096"/>
                  </a:lnTo>
                  <a:lnTo>
                    <a:pt x="3380582" y="3827859"/>
                  </a:lnTo>
                  <a:lnTo>
                    <a:pt x="3384154" y="3832621"/>
                  </a:lnTo>
                  <a:lnTo>
                    <a:pt x="3387329" y="3837781"/>
                  </a:lnTo>
                  <a:lnTo>
                    <a:pt x="3390107" y="3842543"/>
                  </a:lnTo>
                  <a:lnTo>
                    <a:pt x="3393282" y="3848099"/>
                  </a:lnTo>
                  <a:lnTo>
                    <a:pt x="3395663" y="3853656"/>
                  </a:lnTo>
                  <a:lnTo>
                    <a:pt x="3397647" y="3858815"/>
                  </a:lnTo>
                  <a:lnTo>
                    <a:pt x="3399235" y="3864768"/>
                  </a:lnTo>
                  <a:lnTo>
                    <a:pt x="3401219" y="3870324"/>
                  </a:lnTo>
                  <a:lnTo>
                    <a:pt x="3402807" y="3876278"/>
                  </a:lnTo>
                  <a:lnTo>
                    <a:pt x="3403601" y="3882628"/>
                  </a:lnTo>
                  <a:lnTo>
                    <a:pt x="3404394" y="3888978"/>
                  </a:lnTo>
                  <a:lnTo>
                    <a:pt x="3404791" y="3894931"/>
                  </a:lnTo>
                  <a:lnTo>
                    <a:pt x="3405188" y="3901281"/>
                  </a:lnTo>
                  <a:lnTo>
                    <a:pt x="3404791" y="3907631"/>
                  </a:lnTo>
                  <a:lnTo>
                    <a:pt x="3404394" y="3913584"/>
                  </a:lnTo>
                  <a:lnTo>
                    <a:pt x="3403601" y="3919934"/>
                  </a:lnTo>
                  <a:lnTo>
                    <a:pt x="3402807" y="3926284"/>
                  </a:lnTo>
                  <a:lnTo>
                    <a:pt x="3401219" y="3931840"/>
                  </a:lnTo>
                  <a:lnTo>
                    <a:pt x="3399235" y="3937793"/>
                  </a:lnTo>
                  <a:lnTo>
                    <a:pt x="3397647" y="3943746"/>
                  </a:lnTo>
                  <a:lnTo>
                    <a:pt x="3395663" y="3948906"/>
                  </a:lnTo>
                  <a:lnTo>
                    <a:pt x="3393282" y="3954462"/>
                  </a:lnTo>
                  <a:lnTo>
                    <a:pt x="3390107" y="3960018"/>
                  </a:lnTo>
                  <a:lnTo>
                    <a:pt x="3387329" y="3964781"/>
                  </a:lnTo>
                  <a:lnTo>
                    <a:pt x="3384154" y="3969940"/>
                  </a:lnTo>
                  <a:lnTo>
                    <a:pt x="3380582" y="3974703"/>
                  </a:lnTo>
                  <a:lnTo>
                    <a:pt x="3377010" y="3979465"/>
                  </a:lnTo>
                  <a:lnTo>
                    <a:pt x="3373041" y="3983831"/>
                  </a:lnTo>
                  <a:lnTo>
                    <a:pt x="3369072" y="3988197"/>
                  </a:lnTo>
                  <a:lnTo>
                    <a:pt x="3364707" y="3992165"/>
                  </a:lnTo>
                  <a:lnTo>
                    <a:pt x="3360341" y="3996134"/>
                  </a:lnTo>
                  <a:lnTo>
                    <a:pt x="3355579" y="3999706"/>
                  </a:lnTo>
                  <a:lnTo>
                    <a:pt x="3350816" y="4002881"/>
                  </a:lnTo>
                  <a:lnTo>
                    <a:pt x="3345657" y="4006453"/>
                  </a:lnTo>
                  <a:lnTo>
                    <a:pt x="3340894" y="4009231"/>
                  </a:lnTo>
                  <a:lnTo>
                    <a:pt x="3335338" y="4012009"/>
                  </a:lnTo>
                  <a:lnTo>
                    <a:pt x="3329782" y="4014787"/>
                  </a:lnTo>
                  <a:lnTo>
                    <a:pt x="3324622" y="4016772"/>
                  </a:lnTo>
                  <a:lnTo>
                    <a:pt x="3318669" y="4018756"/>
                  </a:lnTo>
                  <a:lnTo>
                    <a:pt x="3313113" y="4020343"/>
                  </a:lnTo>
                  <a:lnTo>
                    <a:pt x="3306763" y="4021534"/>
                  </a:lnTo>
                  <a:lnTo>
                    <a:pt x="3300810" y="4023122"/>
                  </a:lnTo>
                  <a:lnTo>
                    <a:pt x="3294460" y="4023518"/>
                  </a:lnTo>
                  <a:lnTo>
                    <a:pt x="3288507" y="4024312"/>
                  </a:lnTo>
                  <a:lnTo>
                    <a:pt x="3282157" y="4024312"/>
                  </a:lnTo>
                  <a:lnTo>
                    <a:pt x="3275806" y="4024312"/>
                  </a:lnTo>
                  <a:lnTo>
                    <a:pt x="3269853" y="4023518"/>
                  </a:lnTo>
                  <a:lnTo>
                    <a:pt x="3263503" y="4023122"/>
                  </a:lnTo>
                  <a:lnTo>
                    <a:pt x="3257153" y="4021534"/>
                  </a:lnTo>
                  <a:lnTo>
                    <a:pt x="3251597" y="4020343"/>
                  </a:lnTo>
                  <a:lnTo>
                    <a:pt x="3245644" y="4018756"/>
                  </a:lnTo>
                  <a:lnTo>
                    <a:pt x="3239691" y="4016772"/>
                  </a:lnTo>
                  <a:lnTo>
                    <a:pt x="3234531" y="4014787"/>
                  </a:lnTo>
                  <a:lnTo>
                    <a:pt x="3228578" y="4012009"/>
                  </a:lnTo>
                  <a:lnTo>
                    <a:pt x="3223419" y="4009231"/>
                  </a:lnTo>
                  <a:lnTo>
                    <a:pt x="3218259" y="4006453"/>
                  </a:lnTo>
                  <a:lnTo>
                    <a:pt x="3213100" y="4002881"/>
                  </a:lnTo>
                  <a:lnTo>
                    <a:pt x="3208734" y="3999706"/>
                  </a:lnTo>
                  <a:lnTo>
                    <a:pt x="3203972" y="3996134"/>
                  </a:lnTo>
                  <a:lnTo>
                    <a:pt x="3199606" y="3992165"/>
                  </a:lnTo>
                  <a:lnTo>
                    <a:pt x="3195241" y="3988197"/>
                  </a:lnTo>
                  <a:lnTo>
                    <a:pt x="3191272" y="3983831"/>
                  </a:lnTo>
                  <a:lnTo>
                    <a:pt x="3186906" y="3979465"/>
                  </a:lnTo>
                  <a:lnTo>
                    <a:pt x="3183731" y="3974703"/>
                  </a:lnTo>
                  <a:lnTo>
                    <a:pt x="3180159" y="3969940"/>
                  </a:lnTo>
                  <a:lnTo>
                    <a:pt x="3176984" y="3964781"/>
                  </a:lnTo>
                  <a:lnTo>
                    <a:pt x="3174206" y="3960018"/>
                  </a:lnTo>
                  <a:lnTo>
                    <a:pt x="3171428" y="3954462"/>
                  </a:lnTo>
                  <a:lnTo>
                    <a:pt x="3168650" y="3948906"/>
                  </a:lnTo>
                  <a:lnTo>
                    <a:pt x="3166666" y="3943746"/>
                  </a:lnTo>
                  <a:lnTo>
                    <a:pt x="3164681" y="3937793"/>
                  </a:lnTo>
                  <a:lnTo>
                    <a:pt x="3163094" y="3931840"/>
                  </a:lnTo>
                  <a:lnTo>
                    <a:pt x="3161506" y="3926284"/>
                  </a:lnTo>
                  <a:lnTo>
                    <a:pt x="3160316" y="3919934"/>
                  </a:lnTo>
                  <a:lnTo>
                    <a:pt x="3159522" y="3913584"/>
                  </a:lnTo>
                  <a:lnTo>
                    <a:pt x="3159125" y="3907631"/>
                  </a:lnTo>
                  <a:lnTo>
                    <a:pt x="3159125" y="3901281"/>
                  </a:lnTo>
                  <a:lnTo>
                    <a:pt x="3159125" y="3894931"/>
                  </a:lnTo>
                  <a:lnTo>
                    <a:pt x="3159522" y="3888978"/>
                  </a:lnTo>
                  <a:lnTo>
                    <a:pt x="3160316" y="3882628"/>
                  </a:lnTo>
                  <a:lnTo>
                    <a:pt x="3161506" y="3876278"/>
                  </a:lnTo>
                  <a:lnTo>
                    <a:pt x="3163094" y="3870324"/>
                  </a:lnTo>
                  <a:lnTo>
                    <a:pt x="3164681" y="3864768"/>
                  </a:lnTo>
                  <a:lnTo>
                    <a:pt x="3166666" y="3858815"/>
                  </a:lnTo>
                  <a:lnTo>
                    <a:pt x="3168650" y="3853656"/>
                  </a:lnTo>
                  <a:lnTo>
                    <a:pt x="3171428" y="3848099"/>
                  </a:lnTo>
                  <a:lnTo>
                    <a:pt x="3174206" y="3842543"/>
                  </a:lnTo>
                  <a:lnTo>
                    <a:pt x="3176984" y="3837781"/>
                  </a:lnTo>
                  <a:lnTo>
                    <a:pt x="3180159" y="3832621"/>
                  </a:lnTo>
                  <a:lnTo>
                    <a:pt x="3183731" y="3827859"/>
                  </a:lnTo>
                  <a:lnTo>
                    <a:pt x="3186906" y="3823096"/>
                  </a:lnTo>
                  <a:lnTo>
                    <a:pt x="3191272" y="3818731"/>
                  </a:lnTo>
                  <a:lnTo>
                    <a:pt x="3195241" y="3814365"/>
                  </a:lnTo>
                  <a:lnTo>
                    <a:pt x="3199606" y="3810396"/>
                  </a:lnTo>
                  <a:lnTo>
                    <a:pt x="3203972" y="3806427"/>
                  </a:lnTo>
                  <a:lnTo>
                    <a:pt x="3208734" y="3802856"/>
                  </a:lnTo>
                  <a:lnTo>
                    <a:pt x="3213100" y="3799284"/>
                  </a:lnTo>
                  <a:lnTo>
                    <a:pt x="3218259" y="3796109"/>
                  </a:lnTo>
                  <a:lnTo>
                    <a:pt x="3223419" y="3793331"/>
                  </a:lnTo>
                  <a:lnTo>
                    <a:pt x="3228578" y="3790156"/>
                  </a:lnTo>
                  <a:lnTo>
                    <a:pt x="3234531" y="3787774"/>
                  </a:lnTo>
                  <a:lnTo>
                    <a:pt x="3239691" y="3785790"/>
                  </a:lnTo>
                  <a:lnTo>
                    <a:pt x="3245644" y="3783806"/>
                  </a:lnTo>
                  <a:lnTo>
                    <a:pt x="3251597" y="3781821"/>
                  </a:lnTo>
                  <a:lnTo>
                    <a:pt x="3257153" y="3780631"/>
                  </a:lnTo>
                  <a:lnTo>
                    <a:pt x="3263503" y="3779440"/>
                  </a:lnTo>
                  <a:lnTo>
                    <a:pt x="3269853" y="3779043"/>
                  </a:lnTo>
                  <a:lnTo>
                    <a:pt x="3275806" y="3778249"/>
                  </a:lnTo>
                  <a:close/>
                  <a:moveTo>
                    <a:pt x="2616002" y="3617912"/>
                  </a:moveTo>
                  <a:lnTo>
                    <a:pt x="2627501" y="3618310"/>
                  </a:lnTo>
                  <a:lnTo>
                    <a:pt x="2638603" y="3619106"/>
                  </a:lnTo>
                  <a:lnTo>
                    <a:pt x="2650103" y="3620300"/>
                  </a:lnTo>
                  <a:lnTo>
                    <a:pt x="2660809" y="3622688"/>
                  </a:lnTo>
                  <a:lnTo>
                    <a:pt x="2671515" y="3625075"/>
                  </a:lnTo>
                  <a:lnTo>
                    <a:pt x="2682221" y="3627861"/>
                  </a:lnTo>
                  <a:lnTo>
                    <a:pt x="2692134" y="3631840"/>
                  </a:lnTo>
                  <a:lnTo>
                    <a:pt x="2702840" y="3635422"/>
                  </a:lnTo>
                  <a:lnTo>
                    <a:pt x="2712356" y="3640197"/>
                  </a:lnTo>
                  <a:lnTo>
                    <a:pt x="2722269" y="3644972"/>
                  </a:lnTo>
                  <a:lnTo>
                    <a:pt x="2731389" y="3650543"/>
                  </a:lnTo>
                  <a:lnTo>
                    <a:pt x="2740509" y="3656114"/>
                  </a:lnTo>
                  <a:lnTo>
                    <a:pt x="2749233" y="3662481"/>
                  </a:lnTo>
                  <a:lnTo>
                    <a:pt x="2757560" y="3669246"/>
                  </a:lnTo>
                  <a:lnTo>
                    <a:pt x="2765490" y="3676011"/>
                  </a:lnTo>
                  <a:lnTo>
                    <a:pt x="2773421" y="3683174"/>
                  </a:lnTo>
                  <a:lnTo>
                    <a:pt x="2780558" y="3691133"/>
                  </a:lnTo>
                  <a:lnTo>
                    <a:pt x="2787299" y="3699092"/>
                  </a:lnTo>
                  <a:lnTo>
                    <a:pt x="2794040" y="3707448"/>
                  </a:lnTo>
                  <a:lnTo>
                    <a:pt x="2800384" y="3716203"/>
                  </a:lnTo>
                  <a:lnTo>
                    <a:pt x="2805935" y="3725355"/>
                  </a:lnTo>
                  <a:lnTo>
                    <a:pt x="2811487" y="3734906"/>
                  </a:lnTo>
                  <a:lnTo>
                    <a:pt x="2816245" y="3744456"/>
                  </a:lnTo>
                  <a:lnTo>
                    <a:pt x="2821003" y="3754007"/>
                  </a:lnTo>
                  <a:lnTo>
                    <a:pt x="2824572" y="3764751"/>
                  </a:lnTo>
                  <a:lnTo>
                    <a:pt x="2828537" y="3775098"/>
                  </a:lnTo>
                  <a:lnTo>
                    <a:pt x="2831313" y="3785444"/>
                  </a:lnTo>
                  <a:lnTo>
                    <a:pt x="2833692" y="3796188"/>
                  </a:lnTo>
                  <a:lnTo>
                    <a:pt x="2835674" y="3806933"/>
                  </a:lnTo>
                  <a:lnTo>
                    <a:pt x="2837260" y="3818473"/>
                  </a:lnTo>
                  <a:lnTo>
                    <a:pt x="2838053" y="3829615"/>
                  </a:lnTo>
                  <a:lnTo>
                    <a:pt x="2838450" y="3841155"/>
                  </a:lnTo>
                  <a:lnTo>
                    <a:pt x="2838053" y="3852297"/>
                  </a:lnTo>
                  <a:lnTo>
                    <a:pt x="2837260" y="3864236"/>
                  </a:lnTo>
                  <a:lnTo>
                    <a:pt x="2835674" y="3874980"/>
                  </a:lnTo>
                  <a:lnTo>
                    <a:pt x="2833692" y="3886122"/>
                  </a:lnTo>
                  <a:lnTo>
                    <a:pt x="2831313" y="3896866"/>
                  </a:lnTo>
                  <a:lnTo>
                    <a:pt x="2828537" y="3907611"/>
                  </a:lnTo>
                  <a:lnTo>
                    <a:pt x="2824572" y="3917957"/>
                  </a:lnTo>
                  <a:lnTo>
                    <a:pt x="2821003" y="3927906"/>
                  </a:lnTo>
                  <a:lnTo>
                    <a:pt x="2816245" y="3937854"/>
                  </a:lnTo>
                  <a:lnTo>
                    <a:pt x="2811487" y="3947405"/>
                  </a:lnTo>
                  <a:lnTo>
                    <a:pt x="2805935" y="3956557"/>
                  </a:lnTo>
                  <a:lnTo>
                    <a:pt x="2800384" y="3965710"/>
                  </a:lnTo>
                  <a:lnTo>
                    <a:pt x="2794040" y="3974464"/>
                  </a:lnTo>
                  <a:lnTo>
                    <a:pt x="2787299" y="3982821"/>
                  </a:lnTo>
                  <a:lnTo>
                    <a:pt x="2780558" y="3991178"/>
                  </a:lnTo>
                  <a:lnTo>
                    <a:pt x="2773421" y="3998738"/>
                  </a:lnTo>
                  <a:lnTo>
                    <a:pt x="2765490" y="4006299"/>
                  </a:lnTo>
                  <a:lnTo>
                    <a:pt x="2757560" y="4013064"/>
                  </a:lnTo>
                  <a:lnTo>
                    <a:pt x="2749233" y="4019829"/>
                  </a:lnTo>
                  <a:lnTo>
                    <a:pt x="2740509" y="4026196"/>
                  </a:lnTo>
                  <a:lnTo>
                    <a:pt x="2731389" y="4032165"/>
                  </a:lnTo>
                  <a:lnTo>
                    <a:pt x="2722269" y="4037338"/>
                  </a:lnTo>
                  <a:lnTo>
                    <a:pt x="2712356" y="4042114"/>
                  </a:lnTo>
                  <a:lnTo>
                    <a:pt x="2702840" y="4046491"/>
                  </a:lnTo>
                  <a:lnTo>
                    <a:pt x="2692134" y="4050868"/>
                  </a:lnTo>
                  <a:lnTo>
                    <a:pt x="2682221" y="4054052"/>
                  </a:lnTo>
                  <a:lnTo>
                    <a:pt x="2671515" y="4056837"/>
                  </a:lnTo>
                  <a:lnTo>
                    <a:pt x="2660809" y="4059623"/>
                  </a:lnTo>
                  <a:lnTo>
                    <a:pt x="2650103" y="4061613"/>
                  </a:lnTo>
                  <a:lnTo>
                    <a:pt x="2638603" y="4062806"/>
                  </a:lnTo>
                  <a:lnTo>
                    <a:pt x="2627501" y="4063602"/>
                  </a:lnTo>
                  <a:lnTo>
                    <a:pt x="2616002" y="4064000"/>
                  </a:lnTo>
                  <a:lnTo>
                    <a:pt x="2604503" y="4063602"/>
                  </a:lnTo>
                  <a:lnTo>
                    <a:pt x="2593400" y="4062806"/>
                  </a:lnTo>
                  <a:lnTo>
                    <a:pt x="2582297" y="4061613"/>
                  </a:lnTo>
                  <a:lnTo>
                    <a:pt x="2571195" y="4059623"/>
                  </a:lnTo>
                  <a:lnTo>
                    <a:pt x="2560489" y="4056837"/>
                  </a:lnTo>
                  <a:lnTo>
                    <a:pt x="2549783" y="4054052"/>
                  </a:lnTo>
                  <a:lnTo>
                    <a:pt x="2539473" y="4050868"/>
                  </a:lnTo>
                  <a:lnTo>
                    <a:pt x="2529560" y="4046491"/>
                  </a:lnTo>
                  <a:lnTo>
                    <a:pt x="2519647" y="4042114"/>
                  </a:lnTo>
                  <a:lnTo>
                    <a:pt x="2510131" y="4037338"/>
                  </a:lnTo>
                  <a:lnTo>
                    <a:pt x="2501011" y="4032165"/>
                  </a:lnTo>
                  <a:lnTo>
                    <a:pt x="2491891" y="4026196"/>
                  </a:lnTo>
                  <a:lnTo>
                    <a:pt x="2483167" y="4019829"/>
                  </a:lnTo>
                  <a:lnTo>
                    <a:pt x="2474841" y="4013064"/>
                  </a:lnTo>
                  <a:lnTo>
                    <a:pt x="2466514" y="4006299"/>
                  </a:lnTo>
                  <a:lnTo>
                    <a:pt x="2458980" y="3998738"/>
                  </a:lnTo>
                  <a:lnTo>
                    <a:pt x="2451446" y="3991178"/>
                  </a:lnTo>
                  <a:lnTo>
                    <a:pt x="2444308" y="3982821"/>
                  </a:lnTo>
                  <a:lnTo>
                    <a:pt x="2437964" y="3974464"/>
                  </a:lnTo>
                  <a:lnTo>
                    <a:pt x="2431620" y="3965710"/>
                  </a:lnTo>
                  <a:lnTo>
                    <a:pt x="2425672" y="3956557"/>
                  </a:lnTo>
                  <a:lnTo>
                    <a:pt x="2420914" y="3947405"/>
                  </a:lnTo>
                  <a:lnTo>
                    <a:pt x="2415759" y="3937854"/>
                  </a:lnTo>
                  <a:lnTo>
                    <a:pt x="2411397" y="3927906"/>
                  </a:lnTo>
                  <a:lnTo>
                    <a:pt x="2407035" y="3917957"/>
                  </a:lnTo>
                  <a:lnTo>
                    <a:pt x="2403863" y="3907611"/>
                  </a:lnTo>
                  <a:lnTo>
                    <a:pt x="2400691" y="3896866"/>
                  </a:lnTo>
                  <a:lnTo>
                    <a:pt x="2398312" y="3886122"/>
                  </a:lnTo>
                  <a:lnTo>
                    <a:pt x="2396329" y="3874980"/>
                  </a:lnTo>
                  <a:lnTo>
                    <a:pt x="2395140" y="3864236"/>
                  </a:lnTo>
                  <a:lnTo>
                    <a:pt x="2394347" y="3852297"/>
                  </a:lnTo>
                  <a:lnTo>
                    <a:pt x="2393950" y="3841155"/>
                  </a:lnTo>
                  <a:lnTo>
                    <a:pt x="2394347" y="3829615"/>
                  </a:lnTo>
                  <a:lnTo>
                    <a:pt x="2395140" y="3818473"/>
                  </a:lnTo>
                  <a:lnTo>
                    <a:pt x="2396329" y="3806933"/>
                  </a:lnTo>
                  <a:lnTo>
                    <a:pt x="2398312" y="3796188"/>
                  </a:lnTo>
                  <a:lnTo>
                    <a:pt x="2400691" y="3785444"/>
                  </a:lnTo>
                  <a:lnTo>
                    <a:pt x="2403863" y="3775098"/>
                  </a:lnTo>
                  <a:lnTo>
                    <a:pt x="2407035" y="3764751"/>
                  </a:lnTo>
                  <a:lnTo>
                    <a:pt x="2411397" y="3754007"/>
                  </a:lnTo>
                  <a:lnTo>
                    <a:pt x="2415759" y="3744456"/>
                  </a:lnTo>
                  <a:lnTo>
                    <a:pt x="2420914" y="3734906"/>
                  </a:lnTo>
                  <a:lnTo>
                    <a:pt x="2425672" y="3725355"/>
                  </a:lnTo>
                  <a:lnTo>
                    <a:pt x="2431620" y="3716203"/>
                  </a:lnTo>
                  <a:lnTo>
                    <a:pt x="2437964" y="3707448"/>
                  </a:lnTo>
                  <a:lnTo>
                    <a:pt x="2444308" y="3699092"/>
                  </a:lnTo>
                  <a:lnTo>
                    <a:pt x="2451446" y="3691133"/>
                  </a:lnTo>
                  <a:lnTo>
                    <a:pt x="2458980" y="3683174"/>
                  </a:lnTo>
                  <a:lnTo>
                    <a:pt x="2466514" y="3676011"/>
                  </a:lnTo>
                  <a:lnTo>
                    <a:pt x="2474841" y="3669246"/>
                  </a:lnTo>
                  <a:lnTo>
                    <a:pt x="2483167" y="3662481"/>
                  </a:lnTo>
                  <a:lnTo>
                    <a:pt x="2491891" y="3656114"/>
                  </a:lnTo>
                  <a:lnTo>
                    <a:pt x="2501011" y="3650543"/>
                  </a:lnTo>
                  <a:lnTo>
                    <a:pt x="2510131" y="3644972"/>
                  </a:lnTo>
                  <a:lnTo>
                    <a:pt x="2519647" y="3640197"/>
                  </a:lnTo>
                  <a:lnTo>
                    <a:pt x="2529560" y="3635422"/>
                  </a:lnTo>
                  <a:lnTo>
                    <a:pt x="2539473" y="3631840"/>
                  </a:lnTo>
                  <a:lnTo>
                    <a:pt x="2549783" y="3627861"/>
                  </a:lnTo>
                  <a:lnTo>
                    <a:pt x="2560489" y="3625075"/>
                  </a:lnTo>
                  <a:lnTo>
                    <a:pt x="2571195" y="3622688"/>
                  </a:lnTo>
                  <a:lnTo>
                    <a:pt x="2582297" y="3620300"/>
                  </a:lnTo>
                  <a:lnTo>
                    <a:pt x="2593400" y="3619106"/>
                  </a:lnTo>
                  <a:lnTo>
                    <a:pt x="2604503" y="3618310"/>
                  </a:lnTo>
                  <a:lnTo>
                    <a:pt x="2616002" y="3617912"/>
                  </a:lnTo>
                  <a:close/>
                  <a:moveTo>
                    <a:pt x="2187774" y="3414712"/>
                  </a:moveTo>
                  <a:lnTo>
                    <a:pt x="2193738" y="3415107"/>
                  </a:lnTo>
                  <a:lnTo>
                    <a:pt x="2199303" y="3415502"/>
                  </a:lnTo>
                  <a:lnTo>
                    <a:pt x="2204869" y="3415897"/>
                  </a:lnTo>
                  <a:lnTo>
                    <a:pt x="2210833" y="3417081"/>
                  </a:lnTo>
                  <a:lnTo>
                    <a:pt x="2216001" y="3418265"/>
                  </a:lnTo>
                  <a:lnTo>
                    <a:pt x="2221567" y="3419845"/>
                  </a:lnTo>
                  <a:lnTo>
                    <a:pt x="2227133" y="3421819"/>
                  </a:lnTo>
                  <a:lnTo>
                    <a:pt x="2231904" y="3423793"/>
                  </a:lnTo>
                  <a:lnTo>
                    <a:pt x="2237470" y="3425767"/>
                  </a:lnTo>
                  <a:lnTo>
                    <a:pt x="2241843" y="3428530"/>
                  </a:lnTo>
                  <a:lnTo>
                    <a:pt x="2247011" y="3431294"/>
                  </a:lnTo>
                  <a:lnTo>
                    <a:pt x="2251384" y="3434058"/>
                  </a:lnTo>
                  <a:lnTo>
                    <a:pt x="2256155" y="3437611"/>
                  </a:lnTo>
                  <a:lnTo>
                    <a:pt x="2260131" y="3440769"/>
                  </a:lnTo>
                  <a:lnTo>
                    <a:pt x="2264504" y="3443928"/>
                  </a:lnTo>
                  <a:lnTo>
                    <a:pt x="2268480" y="3448271"/>
                  </a:lnTo>
                  <a:lnTo>
                    <a:pt x="2272455" y="3451824"/>
                  </a:lnTo>
                  <a:lnTo>
                    <a:pt x="2275636" y="3456167"/>
                  </a:lnTo>
                  <a:lnTo>
                    <a:pt x="2278816" y="3460115"/>
                  </a:lnTo>
                  <a:lnTo>
                    <a:pt x="2282395" y="3464853"/>
                  </a:lnTo>
                  <a:lnTo>
                    <a:pt x="2285178" y="3469195"/>
                  </a:lnTo>
                  <a:lnTo>
                    <a:pt x="2288358" y="3474328"/>
                  </a:lnTo>
                  <a:lnTo>
                    <a:pt x="2290743" y="3479065"/>
                  </a:lnTo>
                  <a:lnTo>
                    <a:pt x="2292731" y="3484198"/>
                  </a:lnTo>
                  <a:lnTo>
                    <a:pt x="2294719" y="3488936"/>
                  </a:lnTo>
                  <a:lnTo>
                    <a:pt x="2296707" y="3494463"/>
                  </a:lnTo>
                  <a:lnTo>
                    <a:pt x="2298297" y="3499990"/>
                  </a:lnTo>
                  <a:lnTo>
                    <a:pt x="2299490" y="3505123"/>
                  </a:lnTo>
                  <a:lnTo>
                    <a:pt x="2300683" y="3511045"/>
                  </a:lnTo>
                  <a:lnTo>
                    <a:pt x="2301478" y="3516967"/>
                  </a:lnTo>
                  <a:lnTo>
                    <a:pt x="2301875" y="3522494"/>
                  </a:lnTo>
                  <a:lnTo>
                    <a:pt x="2301875" y="3528416"/>
                  </a:lnTo>
                  <a:lnTo>
                    <a:pt x="2301875" y="3534338"/>
                  </a:lnTo>
                  <a:lnTo>
                    <a:pt x="2301478" y="3539866"/>
                  </a:lnTo>
                  <a:lnTo>
                    <a:pt x="2300683" y="3545393"/>
                  </a:lnTo>
                  <a:lnTo>
                    <a:pt x="2299490" y="3550920"/>
                  </a:lnTo>
                  <a:lnTo>
                    <a:pt x="2298297" y="3556447"/>
                  </a:lnTo>
                  <a:lnTo>
                    <a:pt x="2296707" y="3561975"/>
                  </a:lnTo>
                  <a:lnTo>
                    <a:pt x="2294719" y="3567107"/>
                  </a:lnTo>
                  <a:lnTo>
                    <a:pt x="2292731" y="3572634"/>
                  </a:lnTo>
                  <a:lnTo>
                    <a:pt x="2290743" y="3577372"/>
                  </a:lnTo>
                  <a:lnTo>
                    <a:pt x="2288358" y="3582504"/>
                  </a:lnTo>
                  <a:lnTo>
                    <a:pt x="2285178" y="3587242"/>
                  </a:lnTo>
                  <a:lnTo>
                    <a:pt x="2282395" y="3591585"/>
                  </a:lnTo>
                  <a:lnTo>
                    <a:pt x="2278816" y="3596323"/>
                  </a:lnTo>
                  <a:lnTo>
                    <a:pt x="2275636" y="3600271"/>
                  </a:lnTo>
                  <a:lnTo>
                    <a:pt x="2272455" y="3604614"/>
                  </a:lnTo>
                  <a:lnTo>
                    <a:pt x="2268480" y="3608562"/>
                  </a:lnTo>
                  <a:lnTo>
                    <a:pt x="2264504" y="3612115"/>
                  </a:lnTo>
                  <a:lnTo>
                    <a:pt x="2260131" y="3615668"/>
                  </a:lnTo>
                  <a:lnTo>
                    <a:pt x="2256155" y="3619221"/>
                  </a:lnTo>
                  <a:lnTo>
                    <a:pt x="2251384" y="3622380"/>
                  </a:lnTo>
                  <a:lnTo>
                    <a:pt x="2247011" y="3625143"/>
                  </a:lnTo>
                  <a:lnTo>
                    <a:pt x="2241843" y="3627907"/>
                  </a:lnTo>
                  <a:lnTo>
                    <a:pt x="2237470" y="3630276"/>
                  </a:lnTo>
                  <a:lnTo>
                    <a:pt x="2231904" y="3633040"/>
                  </a:lnTo>
                  <a:lnTo>
                    <a:pt x="2227133" y="3634619"/>
                  </a:lnTo>
                  <a:lnTo>
                    <a:pt x="2221567" y="3636593"/>
                  </a:lnTo>
                  <a:lnTo>
                    <a:pt x="2216001" y="3637777"/>
                  </a:lnTo>
                  <a:lnTo>
                    <a:pt x="2210833" y="3639751"/>
                  </a:lnTo>
                  <a:lnTo>
                    <a:pt x="2204869" y="3640541"/>
                  </a:lnTo>
                  <a:lnTo>
                    <a:pt x="2199303" y="3641330"/>
                  </a:lnTo>
                  <a:lnTo>
                    <a:pt x="2193738" y="3641725"/>
                  </a:lnTo>
                  <a:lnTo>
                    <a:pt x="2187774" y="3641725"/>
                  </a:lnTo>
                  <a:lnTo>
                    <a:pt x="2181413" y="3641725"/>
                  </a:lnTo>
                  <a:lnTo>
                    <a:pt x="2175847" y="3641330"/>
                  </a:lnTo>
                  <a:lnTo>
                    <a:pt x="2170281" y="3640541"/>
                  </a:lnTo>
                  <a:lnTo>
                    <a:pt x="2164715" y="3639751"/>
                  </a:lnTo>
                  <a:lnTo>
                    <a:pt x="2159149" y="3637777"/>
                  </a:lnTo>
                  <a:lnTo>
                    <a:pt x="2153583" y="3636593"/>
                  </a:lnTo>
                  <a:lnTo>
                    <a:pt x="2148415" y="3634619"/>
                  </a:lnTo>
                  <a:lnTo>
                    <a:pt x="2143247" y="3633040"/>
                  </a:lnTo>
                  <a:lnTo>
                    <a:pt x="2138476" y="3630276"/>
                  </a:lnTo>
                  <a:lnTo>
                    <a:pt x="2133308" y="3627907"/>
                  </a:lnTo>
                  <a:lnTo>
                    <a:pt x="2128139" y="3625143"/>
                  </a:lnTo>
                  <a:lnTo>
                    <a:pt x="2123766" y="3622380"/>
                  </a:lnTo>
                  <a:lnTo>
                    <a:pt x="2118995" y="3619221"/>
                  </a:lnTo>
                  <a:lnTo>
                    <a:pt x="2115020" y="3615668"/>
                  </a:lnTo>
                  <a:lnTo>
                    <a:pt x="2110646" y="3612115"/>
                  </a:lnTo>
                  <a:lnTo>
                    <a:pt x="2106671" y="3608562"/>
                  </a:lnTo>
                  <a:lnTo>
                    <a:pt x="2103093" y="3604614"/>
                  </a:lnTo>
                  <a:lnTo>
                    <a:pt x="2099515" y="3600271"/>
                  </a:lnTo>
                  <a:lnTo>
                    <a:pt x="2096334" y="3596323"/>
                  </a:lnTo>
                  <a:lnTo>
                    <a:pt x="2092756" y="3591585"/>
                  </a:lnTo>
                  <a:lnTo>
                    <a:pt x="2089973" y="3587242"/>
                  </a:lnTo>
                  <a:lnTo>
                    <a:pt x="2087190" y="3582504"/>
                  </a:lnTo>
                  <a:lnTo>
                    <a:pt x="2084805" y="3577372"/>
                  </a:lnTo>
                  <a:lnTo>
                    <a:pt x="2082419" y="3572634"/>
                  </a:lnTo>
                  <a:lnTo>
                    <a:pt x="2080431" y="3567107"/>
                  </a:lnTo>
                  <a:lnTo>
                    <a:pt x="2078444" y="3561975"/>
                  </a:lnTo>
                  <a:lnTo>
                    <a:pt x="2077251" y="3556447"/>
                  </a:lnTo>
                  <a:lnTo>
                    <a:pt x="2076058" y="3550920"/>
                  </a:lnTo>
                  <a:lnTo>
                    <a:pt x="2074468" y="3545393"/>
                  </a:lnTo>
                  <a:lnTo>
                    <a:pt x="2073673" y="3539866"/>
                  </a:lnTo>
                  <a:lnTo>
                    <a:pt x="2073275" y="3534338"/>
                  </a:lnTo>
                  <a:lnTo>
                    <a:pt x="2073275" y="3528416"/>
                  </a:lnTo>
                  <a:lnTo>
                    <a:pt x="2073275" y="3522494"/>
                  </a:lnTo>
                  <a:lnTo>
                    <a:pt x="2073673" y="3516967"/>
                  </a:lnTo>
                  <a:lnTo>
                    <a:pt x="2074468" y="3511045"/>
                  </a:lnTo>
                  <a:lnTo>
                    <a:pt x="2076058" y="3505123"/>
                  </a:lnTo>
                  <a:lnTo>
                    <a:pt x="2077251" y="3499990"/>
                  </a:lnTo>
                  <a:lnTo>
                    <a:pt x="2078444" y="3494463"/>
                  </a:lnTo>
                  <a:lnTo>
                    <a:pt x="2080431" y="3488936"/>
                  </a:lnTo>
                  <a:lnTo>
                    <a:pt x="2082419" y="3484198"/>
                  </a:lnTo>
                  <a:lnTo>
                    <a:pt x="2084805" y="3479065"/>
                  </a:lnTo>
                  <a:lnTo>
                    <a:pt x="2087190" y="3474328"/>
                  </a:lnTo>
                  <a:lnTo>
                    <a:pt x="2089973" y="3469195"/>
                  </a:lnTo>
                  <a:lnTo>
                    <a:pt x="2092756" y="3464853"/>
                  </a:lnTo>
                  <a:lnTo>
                    <a:pt x="2096334" y="3460115"/>
                  </a:lnTo>
                  <a:lnTo>
                    <a:pt x="2099515" y="3456167"/>
                  </a:lnTo>
                  <a:lnTo>
                    <a:pt x="2103093" y="3451824"/>
                  </a:lnTo>
                  <a:lnTo>
                    <a:pt x="2106671" y="3448271"/>
                  </a:lnTo>
                  <a:lnTo>
                    <a:pt x="2110646" y="3443928"/>
                  </a:lnTo>
                  <a:lnTo>
                    <a:pt x="2115020" y="3440769"/>
                  </a:lnTo>
                  <a:lnTo>
                    <a:pt x="2118995" y="3437611"/>
                  </a:lnTo>
                  <a:lnTo>
                    <a:pt x="2123766" y="3434058"/>
                  </a:lnTo>
                  <a:lnTo>
                    <a:pt x="2128139" y="3431294"/>
                  </a:lnTo>
                  <a:lnTo>
                    <a:pt x="2133308" y="3428530"/>
                  </a:lnTo>
                  <a:lnTo>
                    <a:pt x="2138476" y="3425767"/>
                  </a:lnTo>
                  <a:lnTo>
                    <a:pt x="2143247" y="3423793"/>
                  </a:lnTo>
                  <a:lnTo>
                    <a:pt x="2148415" y="3421819"/>
                  </a:lnTo>
                  <a:lnTo>
                    <a:pt x="2153583" y="3419845"/>
                  </a:lnTo>
                  <a:lnTo>
                    <a:pt x="2159149" y="3418265"/>
                  </a:lnTo>
                  <a:lnTo>
                    <a:pt x="2164715" y="3417081"/>
                  </a:lnTo>
                  <a:lnTo>
                    <a:pt x="2170281" y="3415897"/>
                  </a:lnTo>
                  <a:lnTo>
                    <a:pt x="2175847" y="3415502"/>
                  </a:lnTo>
                  <a:lnTo>
                    <a:pt x="2181413" y="3415107"/>
                  </a:lnTo>
                  <a:lnTo>
                    <a:pt x="2187774" y="3414712"/>
                  </a:lnTo>
                  <a:close/>
                  <a:moveTo>
                    <a:pt x="2877146" y="3217862"/>
                  </a:moveTo>
                  <a:lnTo>
                    <a:pt x="2885867" y="3218259"/>
                  </a:lnTo>
                  <a:lnTo>
                    <a:pt x="2894191" y="3219051"/>
                  </a:lnTo>
                  <a:lnTo>
                    <a:pt x="2902515" y="3219844"/>
                  </a:lnTo>
                  <a:lnTo>
                    <a:pt x="2910840" y="3221430"/>
                  </a:lnTo>
                  <a:lnTo>
                    <a:pt x="2918768" y="3223412"/>
                  </a:lnTo>
                  <a:lnTo>
                    <a:pt x="2926696" y="3225394"/>
                  </a:lnTo>
                  <a:lnTo>
                    <a:pt x="2934624" y="3228169"/>
                  </a:lnTo>
                  <a:lnTo>
                    <a:pt x="2942156" y="3230943"/>
                  </a:lnTo>
                  <a:lnTo>
                    <a:pt x="2949291" y="3234511"/>
                  </a:lnTo>
                  <a:lnTo>
                    <a:pt x="2956426" y="3238079"/>
                  </a:lnTo>
                  <a:lnTo>
                    <a:pt x="2963561" y="3242043"/>
                  </a:lnTo>
                  <a:lnTo>
                    <a:pt x="2970300" y="3246403"/>
                  </a:lnTo>
                  <a:lnTo>
                    <a:pt x="2976643" y="3251160"/>
                  </a:lnTo>
                  <a:lnTo>
                    <a:pt x="2982985" y="3255917"/>
                  </a:lnTo>
                  <a:lnTo>
                    <a:pt x="2988931" y="3261070"/>
                  </a:lnTo>
                  <a:lnTo>
                    <a:pt x="2994481" y="3266620"/>
                  </a:lnTo>
                  <a:lnTo>
                    <a:pt x="3000030" y="3272169"/>
                  </a:lnTo>
                  <a:lnTo>
                    <a:pt x="3005580" y="3278512"/>
                  </a:lnTo>
                  <a:lnTo>
                    <a:pt x="3010337" y="3284458"/>
                  </a:lnTo>
                  <a:lnTo>
                    <a:pt x="3015093" y="3291196"/>
                  </a:lnTo>
                  <a:lnTo>
                    <a:pt x="3019057" y="3297935"/>
                  </a:lnTo>
                  <a:lnTo>
                    <a:pt x="3023418" y="3305070"/>
                  </a:lnTo>
                  <a:lnTo>
                    <a:pt x="3026986" y="3312206"/>
                  </a:lnTo>
                  <a:lnTo>
                    <a:pt x="3030553" y="3319341"/>
                  </a:lnTo>
                  <a:lnTo>
                    <a:pt x="3033328" y="3326873"/>
                  </a:lnTo>
                  <a:lnTo>
                    <a:pt x="3035706" y="3334404"/>
                  </a:lnTo>
                  <a:lnTo>
                    <a:pt x="3038085" y="3342332"/>
                  </a:lnTo>
                  <a:lnTo>
                    <a:pt x="3040067" y="3350657"/>
                  </a:lnTo>
                  <a:lnTo>
                    <a:pt x="3041652" y="3358585"/>
                  </a:lnTo>
                  <a:lnTo>
                    <a:pt x="3042445" y="3366909"/>
                  </a:lnTo>
                  <a:lnTo>
                    <a:pt x="3043238" y="3375630"/>
                  </a:lnTo>
                  <a:lnTo>
                    <a:pt x="3043238" y="3383954"/>
                  </a:lnTo>
                  <a:lnTo>
                    <a:pt x="3043238" y="3392675"/>
                  </a:lnTo>
                  <a:lnTo>
                    <a:pt x="3042445" y="3401000"/>
                  </a:lnTo>
                  <a:lnTo>
                    <a:pt x="3041652" y="3408928"/>
                  </a:lnTo>
                  <a:lnTo>
                    <a:pt x="3040067" y="3417252"/>
                  </a:lnTo>
                  <a:lnTo>
                    <a:pt x="3038085" y="3425180"/>
                  </a:lnTo>
                  <a:lnTo>
                    <a:pt x="3035706" y="3433108"/>
                  </a:lnTo>
                  <a:lnTo>
                    <a:pt x="3033328" y="3441036"/>
                  </a:lnTo>
                  <a:lnTo>
                    <a:pt x="3030553" y="3448568"/>
                  </a:lnTo>
                  <a:lnTo>
                    <a:pt x="3026986" y="3456100"/>
                  </a:lnTo>
                  <a:lnTo>
                    <a:pt x="3023418" y="3463235"/>
                  </a:lnTo>
                  <a:lnTo>
                    <a:pt x="3019057" y="3469974"/>
                  </a:lnTo>
                  <a:lnTo>
                    <a:pt x="3015093" y="3476712"/>
                  </a:lnTo>
                  <a:lnTo>
                    <a:pt x="3010337" y="3483451"/>
                  </a:lnTo>
                  <a:lnTo>
                    <a:pt x="3005580" y="3489794"/>
                  </a:lnTo>
                  <a:lnTo>
                    <a:pt x="3000030" y="3495343"/>
                  </a:lnTo>
                  <a:lnTo>
                    <a:pt x="2994481" y="3501289"/>
                  </a:lnTo>
                  <a:lnTo>
                    <a:pt x="2988931" y="3506442"/>
                  </a:lnTo>
                  <a:lnTo>
                    <a:pt x="2982985" y="3511992"/>
                  </a:lnTo>
                  <a:lnTo>
                    <a:pt x="2976643" y="3517145"/>
                  </a:lnTo>
                  <a:lnTo>
                    <a:pt x="2970300" y="3521506"/>
                  </a:lnTo>
                  <a:lnTo>
                    <a:pt x="2963561" y="3525866"/>
                  </a:lnTo>
                  <a:lnTo>
                    <a:pt x="2956426" y="3529830"/>
                  </a:lnTo>
                  <a:lnTo>
                    <a:pt x="2949291" y="3533794"/>
                  </a:lnTo>
                  <a:lnTo>
                    <a:pt x="2942156" y="3536965"/>
                  </a:lnTo>
                  <a:lnTo>
                    <a:pt x="2934624" y="3539740"/>
                  </a:lnTo>
                  <a:lnTo>
                    <a:pt x="2926696" y="3542515"/>
                  </a:lnTo>
                  <a:lnTo>
                    <a:pt x="2918768" y="3544893"/>
                  </a:lnTo>
                  <a:lnTo>
                    <a:pt x="2910840" y="3546479"/>
                  </a:lnTo>
                  <a:lnTo>
                    <a:pt x="2902515" y="3548065"/>
                  </a:lnTo>
                  <a:lnTo>
                    <a:pt x="2894191" y="3548857"/>
                  </a:lnTo>
                  <a:lnTo>
                    <a:pt x="2885867" y="3549650"/>
                  </a:lnTo>
                  <a:lnTo>
                    <a:pt x="2877146" y="3549650"/>
                  </a:lnTo>
                  <a:lnTo>
                    <a:pt x="2868821" y="3549650"/>
                  </a:lnTo>
                  <a:lnTo>
                    <a:pt x="2860101" y="3548857"/>
                  </a:lnTo>
                  <a:lnTo>
                    <a:pt x="2851776" y="3548065"/>
                  </a:lnTo>
                  <a:lnTo>
                    <a:pt x="2843848" y="3546479"/>
                  </a:lnTo>
                  <a:lnTo>
                    <a:pt x="2835524" y="3544893"/>
                  </a:lnTo>
                  <a:lnTo>
                    <a:pt x="2827992" y="3542515"/>
                  </a:lnTo>
                  <a:lnTo>
                    <a:pt x="2820460" y="3539740"/>
                  </a:lnTo>
                  <a:lnTo>
                    <a:pt x="2812929" y="3536965"/>
                  </a:lnTo>
                  <a:lnTo>
                    <a:pt x="2805397" y="3533794"/>
                  </a:lnTo>
                  <a:lnTo>
                    <a:pt x="2798262" y="3529830"/>
                  </a:lnTo>
                  <a:lnTo>
                    <a:pt x="2791127" y="3525866"/>
                  </a:lnTo>
                  <a:lnTo>
                    <a:pt x="2784784" y="3521506"/>
                  </a:lnTo>
                  <a:lnTo>
                    <a:pt x="2778045" y="3517145"/>
                  </a:lnTo>
                  <a:lnTo>
                    <a:pt x="2771703" y="3511992"/>
                  </a:lnTo>
                  <a:lnTo>
                    <a:pt x="2766153" y="3506442"/>
                  </a:lnTo>
                  <a:lnTo>
                    <a:pt x="2760207" y="3501289"/>
                  </a:lnTo>
                  <a:lnTo>
                    <a:pt x="2754261" y="3495343"/>
                  </a:lnTo>
                  <a:lnTo>
                    <a:pt x="2749505" y="3489794"/>
                  </a:lnTo>
                  <a:lnTo>
                    <a:pt x="2744351" y="3483451"/>
                  </a:lnTo>
                  <a:lnTo>
                    <a:pt x="2739991" y="3476712"/>
                  </a:lnTo>
                  <a:lnTo>
                    <a:pt x="2735234" y="3469974"/>
                  </a:lnTo>
                  <a:lnTo>
                    <a:pt x="2731666" y="3463235"/>
                  </a:lnTo>
                  <a:lnTo>
                    <a:pt x="2727702" y="3456100"/>
                  </a:lnTo>
                  <a:lnTo>
                    <a:pt x="2724531" y="3448568"/>
                  </a:lnTo>
                  <a:lnTo>
                    <a:pt x="2721756" y="3441036"/>
                  </a:lnTo>
                  <a:lnTo>
                    <a:pt x="2718982" y="3433108"/>
                  </a:lnTo>
                  <a:lnTo>
                    <a:pt x="2716603" y="3425180"/>
                  </a:lnTo>
                  <a:lnTo>
                    <a:pt x="2715018" y="3417252"/>
                  </a:lnTo>
                  <a:lnTo>
                    <a:pt x="2713432" y="3408928"/>
                  </a:lnTo>
                  <a:lnTo>
                    <a:pt x="2712639" y="3401000"/>
                  </a:lnTo>
                  <a:lnTo>
                    <a:pt x="2711450" y="3392675"/>
                  </a:lnTo>
                  <a:lnTo>
                    <a:pt x="2711450" y="3383954"/>
                  </a:lnTo>
                  <a:lnTo>
                    <a:pt x="2711450" y="3375630"/>
                  </a:lnTo>
                  <a:lnTo>
                    <a:pt x="2712639" y="3366909"/>
                  </a:lnTo>
                  <a:lnTo>
                    <a:pt x="2713432" y="3358585"/>
                  </a:lnTo>
                  <a:lnTo>
                    <a:pt x="2715018" y="3350657"/>
                  </a:lnTo>
                  <a:lnTo>
                    <a:pt x="2716603" y="3342332"/>
                  </a:lnTo>
                  <a:lnTo>
                    <a:pt x="2718982" y="3334404"/>
                  </a:lnTo>
                  <a:lnTo>
                    <a:pt x="2721756" y="3326873"/>
                  </a:lnTo>
                  <a:lnTo>
                    <a:pt x="2724531" y="3319341"/>
                  </a:lnTo>
                  <a:lnTo>
                    <a:pt x="2727702" y="3312206"/>
                  </a:lnTo>
                  <a:lnTo>
                    <a:pt x="2731666" y="3305070"/>
                  </a:lnTo>
                  <a:lnTo>
                    <a:pt x="2735234" y="3297935"/>
                  </a:lnTo>
                  <a:lnTo>
                    <a:pt x="2739991" y="3291196"/>
                  </a:lnTo>
                  <a:lnTo>
                    <a:pt x="2744351" y="3284458"/>
                  </a:lnTo>
                  <a:lnTo>
                    <a:pt x="2749505" y="3278512"/>
                  </a:lnTo>
                  <a:lnTo>
                    <a:pt x="2754261" y="3272169"/>
                  </a:lnTo>
                  <a:lnTo>
                    <a:pt x="2760207" y="3266620"/>
                  </a:lnTo>
                  <a:lnTo>
                    <a:pt x="2766153" y="3261070"/>
                  </a:lnTo>
                  <a:lnTo>
                    <a:pt x="2771703" y="3255917"/>
                  </a:lnTo>
                  <a:lnTo>
                    <a:pt x="2778045" y="3251160"/>
                  </a:lnTo>
                  <a:lnTo>
                    <a:pt x="2784784" y="3246403"/>
                  </a:lnTo>
                  <a:lnTo>
                    <a:pt x="2791127" y="3242043"/>
                  </a:lnTo>
                  <a:lnTo>
                    <a:pt x="2798262" y="3238079"/>
                  </a:lnTo>
                  <a:lnTo>
                    <a:pt x="2805397" y="3234511"/>
                  </a:lnTo>
                  <a:lnTo>
                    <a:pt x="2812929" y="3230943"/>
                  </a:lnTo>
                  <a:lnTo>
                    <a:pt x="2820460" y="3228169"/>
                  </a:lnTo>
                  <a:lnTo>
                    <a:pt x="2827992" y="3225394"/>
                  </a:lnTo>
                  <a:lnTo>
                    <a:pt x="2835524" y="3223412"/>
                  </a:lnTo>
                  <a:lnTo>
                    <a:pt x="2843848" y="3221430"/>
                  </a:lnTo>
                  <a:lnTo>
                    <a:pt x="2851776" y="3219844"/>
                  </a:lnTo>
                  <a:lnTo>
                    <a:pt x="2860101" y="3219051"/>
                  </a:lnTo>
                  <a:lnTo>
                    <a:pt x="2868821" y="3218259"/>
                  </a:lnTo>
                  <a:lnTo>
                    <a:pt x="2877146" y="3217862"/>
                  </a:lnTo>
                  <a:close/>
                  <a:moveTo>
                    <a:pt x="1341242" y="3000374"/>
                  </a:moveTo>
                  <a:lnTo>
                    <a:pt x="410762" y="4429560"/>
                  </a:lnTo>
                  <a:lnTo>
                    <a:pt x="409572" y="4434325"/>
                  </a:lnTo>
                  <a:lnTo>
                    <a:pt x="406794" y="4447826"/>
                  </a:lnTo>
                  <a:lnTo>
                    <a:pt x="404414" y="4458151"/>
                  </a:lnTo>
                  <a:lnTo>
                    <a:pt x="402430" y="4469667"/>
                  </a:lnTo>
                  <a:lnTo>
                    <a:pt x="400446" y="4483169"/>
                  </a:lnTo>
                  <a:lnTo>
                    <a:pt x="398859" y="4498259"/>
                  </a:lnTo>
                  <a:lnTo>
                    <a:pt x="396875" y="4514937"/>
                  </a:lnTo>
                  <a:lnTo>
                    <a:pt x="395287" y="4533204"/>
                  </a:lnTo>
                  <a:lnTo>
                    <a:pt x="394097" y="4552265"/>
                  </a:lnTo>
                  <a:lnTo>
                    <a:pt x="393700" y="4572915"/>
                  </a:lnTo>
                  <a:lnTo>
                    <a:pt x="394097" y="4594359"/>
                  </a:lnTo>
                  <a:lnTo>
                    <a:pt x="394891" y="4616597"/>
                  </a:lnTo>
                  <a:lnTo>
                    <a:pt x="397271" y="4640026"/>
                  </a:lnTo>
                  <a:lnTo>
                    <a:pt x="400049" y="4664249"/>
                  </a:lnTo>
                  <a:lnTo>
                    <a:pt x="401636" y="4676162"/>
                  </a:lnTo>
                  <a:lnTo>
                    <a:pt x="403620" y="4688870"/>
                  </a:lnTo>
                  <a:lnTo>
                    <a:pt x="406398" y="4701180"/>
                  </a:lnTo>
                  <a:lnTo>
                    <a:pt x="409175" y="4713490"/>
                  </a:lnTo>
                  <a:lnTo>
                    <a:pt x="412350" y="4726198"/>
                  </a:lnTo>
                  <a:lnTo>
                    <a:pt x="415921" y="4738905"/>
                  </a:lnTo>
                  <a:lnTo>
                    <a:pt x="419492" y="4752010"/>
                  </a:lnTo>
                  <a:lnTo>
                    <a:pt x="423857" y="4764320"/>
                  </a:lnTo>
                  <a:lnTo>
                    <a:pt x="428221" y="4777425"/>
                  </a:lnTo>
                  <a:lnTo>
                    <a:pt x="433380" y="4790132"/>
                  </a:lnTo>
                  <a:lnTo>
                    <a:pt x="438538" y="4802839"/>
                  </a:lnTo>
                  <a:lnTo>
                    <a:pt x="444887" y="4815944"/>
                  </a:lnTo>
                  <a:lnTo>
                    <a:pt x="451235" y="4828254"/>
                  </a:lnTo>
                  <a:lnTo>
                    <a:pt x="457584" y="4841359"/>
                  </a:lnTo>
                  <a:lnTo>
                    <a:pt x="464726" y="4853669"/>
                  </a:lnTo>
                  <a:lnTo>
                    <a:pt x="472662" y="4866773"/>
                  </a:lnTo>
                  <a:lnTo>
                    <a:pt x="480995" y="4879084"/>
                  </a:lnTo>
                  <a:lnTo>
                    <a:pt x="489724" y="4891394"/>
                  </a:lnTo>
                  <a:lnTo>
                    <a:pt x="498850" y="4903704"/>
                  </a:lnTo>
                  <a:lnTo>
                    <a:pt x="508770" y="4915618"/>
                  </a:lnTo>
                  <a:lnTo>
                    <a:pt x="519087" y="4927531"/>
                  </a:lnTo>
                  <a:lnTo>
                    <a:pt x="530197" y="4939444"/>
                  </a:lnTo>
                  <a:lnTo>
                    <a:pt x="541704" y="4950960"/>
                  </a:lnTo>
                  <a:lnTo>
                    <a:pt x="553608" y="4962476"/>
                  </a:lnTo>
                  <a:lnTo>
                    <a:pt x="566702" y="4973992"/>
                  </a:lnTo>
                  <a:lnTo>
                    <a:pt x="579796" y="4984714"/>
                  </a:lnTo>
                  <a:lnTo>
                    <a:pt x="594081" y="4995436"/>
                  </a:lnTo>
                  <a:lnTo>
                    <a:pt x="609159" y="5005761"/>
                  </a:lnTo>
                  <a:lnTo>
                    <a:pt x="624237" y="5016085"/>
                  </a:lnTo>
                  <a:lnTo>
                    <a:pt x="640109" y="5026410"/>
                  </a:lnTo>
                  <a:lnTo>
                    <a:pt x="657171" y="5035941"/>
                  </a:lnTo>
                  <a:lnTo>
                    <a:pt x="674630" y="5045074"/>
                  </a:lnTo>
                  <a:lnTo>
                    <a:pt x="3954917" y="5045074"/>
                  </a:lnTo>
                  <a:lnTo>
                    <a:pt x="3972376" y="5035941"/>
                  </a:lnTo>
                  <a:lnTo>
                    <a:pt x="3989041" y="5026410"/>
                  </a:lnTo>
                  <a:lnTo>
                    <a:pt x="4005310" y="5016085"/>
                  </a:lnTo>
                  <a:lnTo>
                    <a:pt x="4020785" y="5005761"/>
                  </a:lnTo>
                  <a:lnTo>
                    <a:pt x="4035069" y="4995436"/>
                  </a:lnTo>
                  <a:lnTo>
                    <a:pt x="4049354" y="4984714"/>
                  </a:lnTo>
                  <a:lnTo>
                    <a:pt x="4062448" y="4973992"/>
                  </a:lnTo>
                  <a:lnTo>
                    <a:pt x="4075543" y="4962476"/>
                  </a:lnTo>
                  <a:lnTo>
                    <a:pt x="4087446" y="4950960"/>
                  </a:lnTo>
                  <a:lnTo>
                    <a:pt x="4098953" y="4939444"/>
                  </a:lnTo>
                  <a:lnTo>
                    <a:pt x="4110063" y="4927531"/>
                  </a:lnTo>
                  <a:lnTo>
                    <a:pt x="4120777" y="4915618"/>
                  </a:lnTo>
                  <a:lnTo>
                    <a:pt x="4130300" y="4903704"/>
                  </a:lnTo>
                  <a:lnTo>
                    <a:pt x="4139823" y="4891394"/>
                  </a:lnTo>
                  <a:lnTo>
                    <a:pt x="4148552" y="4879084"/>
                  </a:lnTo>
                  <a:lnTo>
                    <a:pt x="4156488" y="4866773"/>
                  </a:lnTo>
                  <a:lnTo>
                    <a:pt x="4164424" y="4853669"/>
                  </a:lnTo>
                  <a:lnTo>
                    <a:pt x="4171566" y="4841359"/>
                  </a:lnTo>
                  <a:lnTo>
                    <a:pt x="4178312" y="4828254"/>
                  </a:lnTo>
                  <a:lnTo>
                    <a:pt x="4184661" y="4815944"/>
                  </a:lnTo>
                  <a:lnTo>
                    <a:pt x="4190613" y="4802839"/>
                  </a:lnTo>
                  <a:lnTo>
                    <a:pt x="4195771" y="4790132"/>
                  </a:lnTo>
                  <a:lnTo>
                    <a:pt x="4200929" y="4777425"/>
                  </a:lnTo>
                  <a:lnTo>
                    <a:pt x="4205294" y="4764320"/>
                  </a:lnTo>
                  <a:lnTo>
                    <a:pt x="4209659" y="4752010"/>
                  </a:lnTo>
                  <a:lnTo>
                    <a:pt x="4213627" y="4738905"/>
                  </a:lnTo>
                  <a:lnTo>
                    <a:pt x="4217197" y="4726198"/>
                  </a:lnTo>
                  <a:lnTo>
                    <a:pt x="4219975" y="4713490"/>
                  </a:lnTo>
                  <a:lnTo>
                    <a:pt x="4222753" y="4701180"/>
                  </a:lnTo>
                  <a:lnTo>
                    <a:pt x="4225530" y="4688870"/>
                  </a:lnTo>
                  <a:lnTo>
                    <a:pt x="4227514" y="4676162"/>
                  </a:lnTo>
                  <a:lnTo>
                    <a:pt x="4229498" y="4664249"/>
                  </a:lnTo>
                  <a:lnTo>
                    <a:pt x="4232673" y="4640026"/>
                  </a:lnTo>
                  <a:lnTo>
                    <a:pt x="4234259" y="4616597"/>
                  </a:lnTo>
                  <a:lnTo>
                    <a:pt x="4235450" y="4594359"/>
                  </a:lnTo>
                  <a:lnTo>
                    <a:pt x="4235450" y="4572915"/>
                  </a:lnTo>
                  <a:lnTo>
                    <a:pt x="4235053" y="4552265"/>
                  </a:lnTo>
                  <a:lnTo>
                    <a:pt x="4234259" y="4533204"/>
                  </a:lnTo>
                  <a:lnTo>
                    <a:pt x="4232673" y="4514937"/>
                  </a:lnTo>
                  <a:lnTo>
                    <a:pt x="4230689" y="4498259"/>
                  </a:lnTo>
                  <a:lnTo>
                    <a:pt x="4228705" y="4483169"/>
                  </a:lnTo>
                  <a:lnTo>
                    <a:pt x="4226721" y="4469667"/>
                  </a:lnTo>
                  <a:lnTo>
                    <a:pt x="4224737" y="4458151"/>
                  </a:lnTo>
                  <a:lnTo>
                    <a:pt x="4222356" y="4447826"/>
                  </a:lnTo>
                  <a:lnTo>
                    <a:pt x="4219578" y="4434325"/>
                  </a:lnTo>
                  <a:lnTo>
                    <a:pt x="4218388" y="4429560"/>
                  </a:lnTo>
                  <a:lnTo>
                    <a:pt x="3282826" y="3000490"/>
                  </a:lnTo>
                  <a:lnTo>
                    <a:pt x="3282951" y="3001367"/>
                  </a:lnTo>
                  <a:lnTo>
                    <a:pt x="3282554" y="3003754"/>
                  </a:lnTo>
                  <a:lnTo>
                    <a:pt x="3281761" y="3006140"/>
                  </a:lnTo>
                  <a:lnTo>
                    <a:pt x="3280173" y="3008526"/>
                  </a:lnTo>
                  <a:lnTo>
                    <a:pt x="3278189" y="3010913"/>
                  </a:lnTo>
                  <a:lnTo>
                    <a:pt x="3275015" y="3013299"/>
                  </a:lnTo>
                  <a:lnTo>
                    <a:pt x="3271841" y="3015685"/>
                  </a:lnTo>
                  <a:lnTo>
                    <a:pt x="3267476" y="3017674"/>
                  </a:lnTo>
                  <a:lnTo>
                    <a:pt x="3263111" y="3020458"/>
                  </a:lnTo>
                  <a:lnTo>
                    <a:pt x="3252398" y="3024832"/>
                  </a:lnTo>
                  <a:lnTo>
                    <a:pt x="3239304" y="3029605"/>
                  </a:lnTo>
                  <a:lnTo>
                    <a:pt x="3223829" y="3033582"/>
                  </a:lnTo>
                  <a:lnTo>
                    <a:pt x="3206370" y="3037957"/>
                  </a:lnTo>
                  <a:lnTo>
                    <a:pt x="3186927" y="3041934"/>
                  </a:lnTo>
                  <a:lnTo>
                    <a:pt x="3165897" y="3046309"/>
                  </a:lnTo>
                  <a:lnTo>
                    <a:pt x="3142486" y="3050286"/>
                  </a:lnTo>
                  <a:lnTo>
                    <a:pt x="3117091" y="3054263"/>
                  </a:lnTo>
                  <a:lnTo>
                    <a:pt x="3090109" y="3057843"/>
                  </a:lnTo>
                  <a:lnTo>
                    <a:pt x="3061143" y="3061024"/>
                  </a:lnTo>
                  <a:lnTo>
                    <a:pt x="3030987" y="3065001"/>
                  </a:lnTo>
                  <a:lnTo>
                    <a:pt x="2998847" y="3068183"/>
                  </a:lnTo>
                  <a:lnTo>
                    <a:pt x="2964722" y="3070967"/>
                  </a:lnTo>
                  <a:lnTo>
                    <a:pt x="2929804" y="3074149"/>
                  </a:lnTo>
                  <a:lnTo>
                    <a:pt x="2892903" y="3076933"/>
                  </a:lnTo>
                  <a:lnTo>
                    <a:pt x="2855207" y="3079319"/>
                  </a:lnTo>
                  <a:lnTo>
                    <a:pt x="2815528" y="3082103"/>
                  </a:lnTo>
                  <a:lnTo>
                    <a:pt x="2775055" y="3084489"/>
                  </a:lnTo>
                  <a:lnTo>
                    <a:pt x="2690141" y="3088069"/>
                  </a:lnTo>
                  <a:lnTo>
                    <a:pt x="2600862" y="3091648"/>
                  </a:lnTo>
                  <a:lnTo>
                    <a:pt x="2507615" y="3093637"/>
                  </a:lnTo>
                  <a:lnTo>
                    <a:pt x="2411195" y="3095227"/>
                  </a:lnTo>
                  <a:lnTo>
                    <a:pt x="2312393" y="3095625"/>
                  </a:lnTo>
                  <a:lnTo>
                    <a:pt x="2213195" y="3095227"/>
                  </a:lnTo>
                  <a:lnTo>
                    <a:pt x="2116774" y="3093637"/>
                  </a:lnTo>
                  <a:lnTo>
                    <a:pt x="2023924" y="3091648"/>
                  </a:lnTo>
                  <a:lnTo>
                    <a:pt x="1934645" y="3088069"/>
                  </a:lnTo>
                  <a:lnTo>
                    <a:pt x="1849731" y="3084489"/>
                  </a:lnTo>
                  <a:lnTo>
                    <a:pt x="1808862" y="3082103"/>
                  </a:lnTo>
                  <a:lnTo>
                    <a:pt x="1769579" y="3079319"/>
                  </a:lnTo>
                  <a:lnTo>
                    <a:pt x="1731884" y="3076933"/>
                  </a:lnTo>
                  <a:lnTo>
                    <a:pt x="1694982" y="3074149"/>
                  </a:lnTo>
                  <a:lnTo>
                    <a:pt x="1659667" y="3070967"/>
                  </a:lnTo>
                  <a:lnTo>
                    <a:pt x="1626336" y="3068183"/>
                  </a:lnTo>
                  <a:lnTo>
                    <a:pt x="1593799" y="3065001"/>
                  </a:lnTo>
                  <a:lnTo>
                    <a:pt x="1563643" y="3061024"/>
                  </a:lnTo>
                  <a:lnTo>
                    <a:pt x="1534677" y="3057843"/>
                  </a:lnTo>
                  <a:lnTo>
                    <a:pt x="1507298" y="3054263"/>
                  </a:lnTo>
                  <a:lnTo>
                    <a:pt x="1482300" y="3050286"/>
                  </a:lnTo>
                  <a:lnTo>
                    <a:pt x="1458889" y="3046309"/>
                  </a:lnTo>
                  <a:lnTo>
                    <a:pt x="1437462" y="3041934"/>
                  </a:lnTo>
                  <a:lnTo>
                    <a:pt x="1418019" y="3037957"/>
                  </a:lnTo>
                  <a:lnTo>
                    <a:pt x="1400561" y="3033582"/>
                  </a:lnTo>
                  <a:lnTo>
                    <a:pt x="1385086" y="3029605"/>
                  </a:lnTo>
                  <a:lnTo>
                    <a:pt x="1372388" y="3024832"/>
                  </a:lnTo>
                  <a:lnTo>
                    <a:pt x="1361675" y="3020458"/>
                  </a:lnTo>
                  <a:lnTo>
                    <a:pt x="1356913" y="3017674"/>
                  </a:lnTo>
                  <a:lnTo>
                    <a:pt x="1352945" y="3015685"/>
                  </a:lnTo>
                  <a:lnTo>
                    <a:pt x="1349374" y="3013299"/>
                  </a:lnTo>
                  <a:lnTo>
                    <a:pt x="1346597" y="3010913"/>
                  </a:lnTo>
                  <a:lnTo>
                    <a:pt x="1344613" y="3008526"/>
                  </a:lnTo>
                  <a:lnTo>
                    <a:pt x="1343025" y="3006140"/>
                  </a:lnTo>
                  <a:lnTo>
                    <a:pt x="1341835" y="3003754"/>
                  </a:lnTo>
                  <a:lnTo>
                    <a:pt x="1341438" y="3001367"/>
                  </a:lnTo>
                  <a:lnTo>
                    <a:pt x="1341580" y="3000374"/>
                  </a:lnTo>
                  <a:lnTo>
                    <a:pt x="1341242" y="3000374"/>
                  </a:lnTo>
                  <a:close/>
                  <a:moveTo>
                    <a:pt x="1717823" y="0"/>
                  </a:moveTo>
                  <a:lnTo>
                    <a:pt x="2909343" y="0"/>
                  </a:lnTo>
                  <a:lnTo>
                    <a:pt x="2919266" y="3571"/>
                  </a:lnTo>
                  <a:lnTo>
                    <a:pt x="2927601" y="6745"/>
                  </a:lnTo>
                  <a:lnTo>
                    <a:pt x="2935937" y="11110"/>
                  </a:lnTo>
                  <a:lnTo>
                    <a:pt x="2946653" y="15872"/>
                  </a:lnTo>
                  <a:lnTo>
                    <a:pt x="2959354" y="22618"/>
                  </a:lnTo>
                  <a:lnTo>
                    <a:pt x="2972849" y="30951"/>
                  </a:lnTo>
                  <a:lnTo>
                    <a:pt x="2987931" y="40871"/>
                  </a:lnTo>
                  <a:lnTo>
                    <a:pt x="2995870" y="46427"/>
                  </a:lnTo>
                  <a:lnTo>
                    <a:pt x="3003808" y="52776"/>
                  </a:lnTo>
                  <a:lnTo>
                    <a:pt x="3011349" y="58728"/>
                  </a:lnTo>
                  <a:lnTo>
                    <a:pt x="3019684" y="65474"/>
                  </a:lnTo>
                  <a:lnTo>
                    <a:pt x="3027623" y="72616"/>
                  </a:lnTo>
                  <a:lnTo>
                    <a:pt x="3035957" y="80553"/>
                  </a:lnTo>
                  <a:lnTo>
                    <a:pt x="3043896" y="88489"/>
                  </a:lnTo>
                  <a:lnTo>
                    <a:pt x="3051834" y="97219"/>
                  </a:lnTo>
                  <a:lnTo>
                    <a:pt x="3059375" y="105949"/>
                  </a:lnTo>
                  <a:lnTo>
                    <a:pt x="3066917" y="115472"/>
                  </a:lnTo>
                  <a:lnTo>
                    <a:pt x="3074458" y="125393"/>
                  </a:lnTo>
                  <a:lnTo>
                    <a:pt x="3080808" y="135313"/>
                  </a:lnTo>
                  <a:lnTo>
                    <a:pt x="3087556" y="146027"/>
                  </a:lnTo>
                  <a:lnTo>
                    <a:pt x="3093509" y="157536"/>
                  </a:lnTo>
                  <a:lnTo>
                    <a:pt x="3099066" y="169439"/>
                  </a:lnTo>
                  <a:lnTo>
                    <a:pt x="3104226" y="181344"/>
                  </a:lnTo>
                  <a:lnTo>
                    <a:pt x="3108592" y="194439"/>
                  </a:lnTo>
                  <a:lnTo>
                    <a:pt x="3112958" y="207534"/>
                  </a:lnTo>
                  <a:lnTo>
                    <a:pt x="3115339" y="217058"/>
                  </a:lnTo>
                  <a:lnTo>
                    <a:pt x="3117324" y="226581"/>
                  </a:lnTo>
                  <a:lnTo>
                    <a:pt x="3119309" y="236502"/>
                  </a:lnTo>
                  <a:lnTo>
                    <a:pt x="3120499" y="246025"/>
                  </a:lnTo>
                  <a:lnTo>
                    <a:pt x="3121690" y="256342"/>
                  </a:lnTo>
                  <a:lnTo>
                    <a:pt x="3122087" y="266263"/>
                  </a:lnTo>
                  <a:lnTo>
                    <a:pt x="3122484" y="276184"/>
                  </a:lnTo>
                  <a:lnTo>
                    <a:pt x="3122484" y="286103"/>
                  </a:lnTo>
                  <a:lnTo>
                    <a:pt x="3121690" y="296024"/>
                  </a:lnTo>
                  <a:lnTo>
                    <a:pt x="3121293" y="306341"/>
                  </a:lnTo>
                  <a:lnTo>
                    <a:pt x="3120102" y="316659"/>
                  </a:lnTo>
                  <a:lnTo>
                    <a:pt x="3118515" y="326976"/>
                  </a:lnTo>
                  <a:lnTo>
                    <a:pt x="3116530" y="337690"/>
                  </a:lnTo>
                  <a:lnTo>
                    <a:pt x="3114149" y="348007"/>
                  </a:lnTo>
                  <a:lnTo>
                    <a:pt x="3111767" y="358325"/>
                  </a:lnTo>
                  <a:lnTo>
                    <a:pt x="3108592" y="369039"/>
                  </a:lnTo>
                  <a:lnTo>
                    <a:pt x="3105417" y="379356"/>
                  </a:lnTo>
                  <a:lnTo>
                    <a:pt x="3101845" y="390466"/>
                  </a:lnTo>
                  <a:lnTo>
                    <a:pt x="3097479" y="401180"/>
                  </a:lnTo>
                  <a:lnTo>
                    <a:pt x="3093509" y="411894"/>
                  </a:lnTo>
                  <a:lnTo>
                    <a:pt x="3088747" y="422609"/>
                  </a:lnTo>
                  <a:lnTo>
                    <a:pt x="3083587" y="434116"/>
                  </a:lnTo>
                  <a:lnTo>
                    <a:pt x="3078030" y="444830"/>
                  </a:lnTo>
                  <a:lnTo>
                    <a:pt x="3072076" y="455940"/>
                  </a:lnTo>
                  <a:lnTo>
                    <a:pt x="3066123" y="466655"/>
                  </a:lnTo>
                  <a:lnTo>
                    <a:pt x="3059772" y="477766"/>
                  </a:lnTo>
                  <a:lnTo>
                    <a:pt x="3052628" y="489274"/>
                  </a:lnTo>
                  <a:lnTo>
                    <a:pt x="3045483" y="500781"/>
                  </a:lnTo>
                  <a:lnTo>
                    <a:pt x="3037942" y="511891"/>
                  </a:lnTo>
                  <a:lnTo>
                    <a:pt x="3030401" y="523400"/>
                  </a:lnTo>
                  <a:lnTo>
                    <a:pt x="3022066" y="534908"/>
                  </a:lnTo>
                  <a:lnTo>
                    <a:pt x="3013334" y="546415"/>
                  </a:lnTo>
                  <a:lnTo>
                    <a:pt x="3013334" y="2104709"/>
                  </a:lnTo>
                  <a:lnTo>
                    <a:pt x="4604543" y="4495920"/>
                  </a:lnTo>
                  <a:lnTo>
                    <a:pt x="4606527" y="4504649"/>
                  </a:lnTo>
                  <a:lnTo>
                    <a:pt x="4608511" y="4511792"/>
                  </a:lnTo>
                  <a:lnTo>
                    <a:pt x="4612481" y="4530046"/>
                  </a:lnTo>
                  <a:lnTo>
                    <a:pt x="4614862" y="4542744"/>
                  </a:lnTo>
                  <a:lnTo>
                    <a:pt x="4617243" y="4558220"/>
                  </a:lnTo>
                  <a:lnTo>
                    <a:pt x="4619625" y="4575679"/>
                  </a:lnTo>
                  <a:lnTo>
                    <a:pt x="4622403" y="4595123"/>
                  </a:lnTo>
                  <a:lnTo>
                    <a:pt x="4624387" y="4616948"/>
                  </a:lnTo>
                  <a:lnTo>
                    <a:pt x="4625975" y="4639964"/>
                  </a:lnTo>
                  <a:lnTo>
                    <a:pt x="4627166" y="4664963"/>
                  </a:lnTo>
                  <a:lnTo>
                    <a:pt x="4627563" y="4691153"/>
                  </a:lnTo>
                  <a:lnTo>
                    <a:pt x="4627166" y="4718533"/>
                  </a:lnTo>
                  <a:lnTo>
                    <a:pt x="4626373" y="4733215"/>
                  </a:lnTo>
                  <a:lnTo>
                    <a:pt x="4625579" y="4747501"/>
                  </a:lnTo>
                  <a:lnTo>
                    <a:pt x="4624387" y="4762183"/>
                  </a:lnTo>
                  <a:lnTo>
                    <a:pt x="4623197" y="4777262"/>
                  </a:lnTo>
                  <a:lnTo>
                    <a:pt x="4621213" y="4792341"/>
                  </a:lnTo>
                  <a:lnTo>
                    <a:pt x="4618831" y="4807817"/>
                  </a:lnTo>
                  <a:lnTo>
                    <a:pt x="4616449" y="4823689"/>
                  </a:lnTo>
                  <a:lnTo>
                    <a:pt x="4614068" y="4839562"/>
                  </a:lnTo>
                  <a:lnTo>
                    <a:pt x="4610496" y="4855038"/>
                  </a:lnTo>
                  <a:lnTo>
                    <a:pt x="4606923" y="4870910"/>
                  </a:lnTo>
                  <a:lnTo>
                    <a:pt x="4602557" y="4887180"/>
                  </a:lnTo>
                  <a:lnTo>
                    <a:pt x="4598191" y="4903449"/>
                  </a:lnTo>
                  <a:lnTo>
                    <a:pt x="4593032" y="4919719"/>
                  </a:lnTo>
                  <a:lnTo>
                    <a:pt x="4587872" y="4935988"/>
                  </a:lnTo>
                  <a:lnTo>
                    <a:pt x="4581919" y="4952257"/>
                  </a:lnTo>
                  <a:lnTo>
                    <a:pt x="4575171" y="4968527"/>
                  </a:lnTo>
                  <a:lnTo>
                    <a:pt x="4568821" y="4985193"/>
                  </a:lnTo>
                  <a:lnTo>
                    <a:pt x="4560883" y="5001463"/>
                  </a:lnTo>
                  <a:lnTo>
                    <a:pt x="4552944" y="5017732"/>
                  </a:lnTo>
                  <a:lnTo>
                    <a:pt x="4544212" y="5033605"/>
                  </a:lnTo>
                  <a:lnTo>
                    <a:pt x="4535083" y="5049874"/>
                  </a:lnTo>
                  <a:lnTo>
                    <a:pt x="4525161" y="5066144"/>
                  </a:lnTo>
                  <a:lnTo>
                    <a:pt x="4514047" y="5082016"/>
                  </a:lnTo>
                  <a:lnTo>
                    <a:pt x="4503331" y="5097889"/>
                  </a:lnTo>
                  <a:lnTo>
                    <a:pt x="4491423" y="5112968"/>
                  </a:lnTo>
                  <a:lnTo>
                    <a:pt x="4478722" y="5128444"/>
                  </a:lnTo>
                  <a:lnTo>
                    <a:pt x="4465624" y="5143919"/>
                  </a:lnTo>
                  <a:lnTo>
                    <a:pt x="4451335" y="5158998"/>
                  </a:lnTo>
                  <a:lnTo>
                    <a:pt x="4437047" y="5173681"/>
                  </a:lnTo>
                  <a:lnTo>
                    <a:pt x="4421171" y="5188363"/>
                  </a:lnTo>
                  <a:lnTo>
                    <a:pt x="4404897" y="5202251"/>
                  </a:lnTo>
                  <a:lnTo>
                    <a:pt x="4387830" y="5216537"/>
                  </a:lnTo>
                  <a:lnTo>
                    <a:pt x="4369969" y="5230028"/>
                  </a:lnTo>
                  <a:lnTo>
                    <a:pt x="4351315" y="5243520"/>
                  </a:lnTo>
                  <a:lnTo>
                    <a:pt x="4331865" y="5256615"/>
                  </a:lnTo>
                  <a:lnTo>
                    <a:pt x="4311227" y="5268916"/>
                  </a:lnTo>
                  <a:lnTo>
                    <a:pt x="4290191" y="5281218"/>
                  </a:lnTo>
                  <a:lnTo>
                    <a:pt x="4267963" y="5293122"/>
                  </a:lnTo>
                  <a:lnTo>
                    <a:pt x="4255659" y="5299074"/>
                  </a:lnTo>
                  <a:lnTo>
                    <a:pt x="371507" y="5299074"/>
                  </a:lnTo>
                  <a:lnTo>
                    <a:pt x="359600" y="5293122"/>
                  </a:lnTo>
                  <a:lnTo>
                    <a:pt x="337373" y="5281218"/>
                  </a:lnTo>
                  <a:lnTo>
                    <a:pt x="315940" y="5268916"/>
                  </a:lnTo>
                  <a:lnTo>
                    <a:pt x="295301" y="5256615"/>
                  </a:lnTo>
                  <a:lnTo>
                    <a:pt x="275852" y="5243520"/>
                  </a:lnTo>
                  <a:lnTo>
                    <a:pt x="257197" y="5230028"/>
                  </a:lnTo>
                  <a:lnTo>
                    <a:pt x="239336" y="5216537"/>
                  </a:lnTo>
                  <a:lnTo>
                    <a:pt x="222269" y="5202251"/>
                  </a:lnTo>
                  <a:lnTo>
                    <a:pt x="205996" y="5188363"/>
                  </a:lnTo>
                  <a:lnTo>
                    <a:pt x="190517" y="5173681"/>
                  </a:lnTo>
                  <a:lnTo>
                    <a:pt x="175831" y="5158998"/>
                  </a:lnTo>
                  <a:lnTo>
                    <a:pt x="161939" y="5143919"/>
                  </a:lnTo>
                  <a:lnTo>
                    <a:pt x="148841" y="5128444"/>
                  </a:lnTo>
                  <a:lnTo>
                    <a:pt x="135743" y="5112968"/>
                  </a:lnTo>
                  <a:lnTo>
                    <a:pt x="124233" y="5097889"/>
                  </a:lnTo>
                  <a:lnTo>
                    <a:pt x="113119" y="5082016"/>
                  </a:lnTo>
                  <a:lnTo>
                    <a:pt x="102403" y="5066144"/>
                  </a:lnTo>
                  <a:lnTo>
                    <a:pt x="92480" y="5049874"/>
                  </a:lnTo>
                  <a:lnTo>
                    <a:pt x="82954" y="5033605"/>
                  </a:lnTo>
                  <a:lnTo>
                    <a:pt x="74222" y="5017732"/>
                  </a:lnTo>
                  <a:lnTo>
                    <a:pt x="66284" y="5001463"/>
                  </a:lnTo>
                  <a:lnTo>
                    <a:pt x="59140" y="4985193"/>
                  </a:lnTo>
                  <a:lnTo>
                    <a:pt x="51995" y="4968527"/>
                  </a:lnTo>
                  <a:lnTo>
                    <a:pt x="45248" y="4952257"/>
                  </a:lnTo>
                  <a:lnTo>
                    <a:pt x="39294" y="4935988"/>
                  </a:lnTo>
                  <a:lnTo>
                    <a:pt x="34134" y="4919719"/>
                  </a:lnTo>
                  <a:lnTo>
                    <a:pt x="28975" y="4903449"/>
                  </a:lnTo>
                  <a:lnTo>
                    <a:pt x="24609" y="4887180"/>
                  </a:lnTo>
                  <a:lnTo>
                    <a:pt x="20243" y="4870910"/>
                  </a:lnTo>
                  <a:lnTo>
                    <a:pt x="17067" y="4855038"/>
                  </a:lnTo>
                  <a:lnTo>
                    <a:pt x="13495" y="4839562"/>
                  </a:lnTo>
                  <a:lnTo>
                    <a:pt x="10717" y="4823689"/>
                  </a:lnTo>
                  <a:lnTo>
                    <a:pt x="8335" y="4807817"/>
                  </a:lnTo>
                  <a:lnTo>
                    <a:pt x="6351" y="4792341"/>
                  </a:lnTo>
                  <a:lnTo>
                    <a:pt x="4366" y="4777262"/>
                  </a:lnTo>
                  <a:lnTo>
                    <a:pt x="2779" y="4762183"/>
                  </a:lnTo>
                  <a:lnTo>
                    <a:pt x="1588" y="4747501"/>
                  </a:lnTo>
                  <a:lnTo>
                    <a:pt x="794" y="4733215"/>
                  </a:lnTo>
                  <a:lnTo>
                    <a:pt x="397" y="4718533"/>
                  </a:lnTo>
                  <a:lnTo>
                    <a:pt x="0" y="4691153"/>
                  </a:lnTo>
                  <a:lnTo>
                    <a:pt x="397" y="4664963"/>
                  </a:lnTo>
                  <a:lnTo>
                    <a:pt x="1191" y="4639964"/>
                  </a:lnTo>
                  <a:lnTo>
                    <a:pt x="2779" y="4616948"/>
                  </a:lnTo>
                  <a:lnTo>
                    <a:pt x="4763" y="4595123"/>
                  </a:lnTo>
                  <a:lnTo>
                    <a:pt x="7542" y="4575679"/>
                  </a:lnTo>
                  <a:lnTo>
                    <a:pt x="9923" y="4558220"/>
                  </a:lnTo>
                  <a:lnTo>
                    <a:pt x="12304" y="4542744"/>
                  </a:lnTo>
                  <a:lnTo>
                    <a:pt x="15083" y="4530046"/>
                  </a:lnTo>
                  <a:lnTo>
                    <a:pt x="19052" y="4511792"/>
                  </a:lnTo>
                  <a:lnTo>
                    <a:pt x="20640" y="4504649"/>
                  </a:lnTo>
                  <a:lnTo>
                    <a:pt x="23418" y="4495920"/>
                  </a:lnTo>
                  <a:lnTo>
                    <a:pt x="1614229" y="2104709"/>
                  </a:lnTo>
                  <a:lnTo>
                    <a:pt x="1614229" y="546415"/>
                  </a:lnTo>
                  <a:lnTo>
                    <a:pt x="1605497" y="534908"/>
                  </a:lnTo>
                  <a:lnTo>
                    <a:pt x="1597559" y="523400"/>
                  </a:lnTo>
                  <a:lnTo>
                    <a:pt x="1589621" y="511891"/>
                  </a:lnTo>
                  <a:lnTo>
                    <a:pt x="1582080" y="500781"/>
                  </a:lnTo>
                  <a:lnTo>
                    <a:pt x="1574539" y="489274"/>
                  </a:lnTo>
                  <a:lnTo>
                    <a:pt x="1567791" y="477766"/>
                  </a:lnTo>
                  <a:lnTo>
                    <a:pt x="1561044" y="466655"/>
                  </a:lnTo>
                  <a:lnTo>
                    <a:pt x="1555090" y="455940"/>
                  </a:lnTo>
                  <a:lnTo>
                    <a:pt x="1549136" y="444830"/>
                  </a:lnTo>
                  <a:lnTo>
                    <a:pt x="1543580" y="434116"/>
                  </a:lnTo>
                  <a:lnTo>
                    <a:pt x="1538817" y="422609"/>
                  </a:lnTo>
                  <a:lnTo>
                    <a:pt x="1534054" y="411894"/>
                  </a:lnTo>
                  <a:lnTo>
                    <a:pt x="1529688" y="401180"/>
                  </a:lnTo>
                  <a:lnTo>
                    <a:pt x="1525322" y="390466"/>
                  </a:lnTo>
                  <a:lnTo>
                    <a:pt x="1522147" y="379356"/>
                  </a:lnTo>
                  <a:lnTo>
                    <a:pt x="1518971" y="369039"/>
                  </a:lnTo>
                  <a:lnTo>
                    <a:pt x="1515796" y="358325"/>
                  </a:lnTo>
                  <a:lnTo>
                    <a:pt x="1513018" y="348007"/>
                  </a:lnTo>
                  <a:lnTo>
                    <a:pt x="1511033" y="337690"/>
                  </a:lnTo>
                  <a:lnTo>
                    <a:pt x="1509049" y="326976"/>
                  </a:lnTo>
                  <a:lnTo>
                    <a:pt x="1507461" y="316659"/>
                  </a:lnTo>
                  <a:lnTo>
                    <a:pt x="1506270" y="306341"/>
                  </a:lnTo>
                  <a:lnTo>
                    <a:pt x="1505476" y="296024"/>
                  </a:lnTo>
                  <a:lnTo>
                    <a:pt x="1505079" y="286103"/>
                  </a:lnTo>
                  <a:lnTo>
                    <a:pt x="1505079" y="276184"/>
                  </a:lnTo>
                  <a:lnTo>
                    <a:pt x="1505079" y="266263"/>
                  </a:lnTo>
                  <a:lnTo>
                    <a:pt x="1505873" y="256342"/>
                  </a:lnTo>
                  <a:lnTo>
                    <a:pt x="1506667" y="246025"/>
                  </a:lnTo>
                  <a:lnTo>
                    <a:pt x="1508255" y="236502"/>
                  </a:lnTo>
                  <a:lnTo>
                    <a:pt x="1510239" y="226581"/>
                  </a:lnTo>
                  <a:lnTo>
                    <a:pt x="1512224" y="217058"/>
                  </a:lnTo>
                  <a:lnTo>
                    <a:pt x="1514208" y="207534"/>
                  </a:lnTo>
                  <a:lnTo>
                    <a:pt x="1518574" y="194439"/>
                  </a:lnTo>
                  <a:lnTo>
                    <a:pt x="1522940" y="181344"/>
                  </a:lnTo>
                  <a:lnTo>
                    <a:pt x="1528497" y="169439"/>
                  </a:lnTo>
                  <a:lnTo>
                    <a:pt x="1533657" y="157536"/>
                  </a:lnTo>
                  <a:lnTo>
                    <a:pt x="1540007" y="146027"/>
                  </a:lnTo>
                  <a:lnTo>
                    <a:pt x="1546358" y="135313"/>
                  </a:lnTo>
                  <a:lnTo>
                    <a:pt x="1553502" y="125393"/>
                  </a:lnTo>
                  <a:lnTo>
                    <a:pt x="1560250" y="115472"/>
                  </a:lnTo>
                  <a:lnTo>
                    <a:pt x="1567791" y="105949"/>
                  </a:lnTo>
                  <a:lnTo>
                    <a:pt x="1575729" y="97219"/>
                  </a:lnTo>
                  <a:lnTo>
                    <a:pt x="1583271" y="88489"/>
                  </a:lnTo>
                  <a:lnTo>
                    <a:pt x="1591606" y="80553"/>
                  </a:lnTo>
                  <a:lnTo>
                    <a:pt x="1599544" y="72616"/>
                  </a:lnTo>
                  <a:lnTo>
                    <a:pt x="1607879" y="65474"/>
                  </a:lnTo>
                  <a:lnTo>
                    <a:pt x="1615817" y="58728"/>
                  </a:lnTo>
                  <a:lnTo>
                    <a:pt x="1623358" y="52776"/>
                  </a:lnTo>
                  <a:lnTo>
                    <a:pt x="1631693" y="46427"/>
                  </a:lnTo>
                  <a:lnTo>
                    <a:pt x="1639235" y="40871"/>
                  </a:lnTo>
                  <a:lnTo>
                    <a:pt x="1654317" y="30951"/>
                  </a:lnTo>
                  <a:lnTo>
                    <a:pt x="1668606" y="22618"/>
                  </a:lnTo>
                  <a:lnTo>
                    <a:pt x="1680910" y="15872"/>
                  </a:lnTo>
                  <a:lnTo>
                    <a:pt x="1691230" y="11110"/>
                  </a:lnTo>
                  <a:lnTo>
                    <a:pt x="1699565" y="6745"/>
                  </a:lnTo>
                  <a:lnTo>
                    <a:pt x="1708297" y="3571"/>
                  </a:lnTo>
                  <a:lnTo>
                    <a:pt x="1717823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907093" y="2854452"/>
            <a:ext cx="1769807" cy="1769807"/>
            <a:chOff x="3888043" y="2930652"/>
            <a:chExt cx="1769807" cy="1769807"/>
          </a:xfrm>
        </p:grpSpPr>
        <p:sp>
          <p:nvSpPr>
            <p:cNvPr id="27" name="椭圆 26"/>
            <p:cNvSpPr/>
            <p:nvPr/>
          </p:nvSpPr>
          <p:spPr>
            <a:xfrm>
              <a:off x="3888043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KSO_Shape"/>
            <p:cNvSpPr>
              <a:spLocks/>
            </p:cNvSpPr>
            <p:nvPr/>
          </p:nvSpPr>
          <p:spPr bwMode="auto">
            <a:xfrm>
              <a:off x="4429567" y="3388112"/>
              <a:ext cx="686758" cy="854886"/>
            </a:xfrm>
            <a:custGeom>
              <a:avLst/>
              <a:gdLst>
                <a:gd name="T0" fmla="*/ 1652585 w 5505447"/>
                <a:gd name="T1" fmla="*/ 4997450 h 6858000"/>
                <a:gd name="T2" fmla="*/ 1652586 w 5505447"/>
                <a:gd name="T3" fmla="*/ 4335463 h 6858000"/>
                <a:gd name="T4" fmla="*/ 4694235 w 5505447"/>
                <a:gd name="T5" fmla="*/ 4089400 h 6858000"/>
                <a:gd name="T6" fmla="*/ 3722685 w 5505447"/>
                <a:gd name="T7" fmla="*/ 3795713 h 6858000"/>
                <a:gd name="T8" fmla="*/ 2624135 w 5505447"/>
                <a:gd name="T9" fmla="*/ 3611563 h 6858000"/>
                <a:gd name="T10" fmla="*/ 2881310 w 5505447"/>
                <a:gd name="T11" fmla="*/ 4089401 h 6858000"/>
                <a:gd name="T12" fmla="*/ 3722685 w 5505447"/>
                <a:gd name="T13" fmla="*/ 3071816 h 6858000"/>
                <a:gd name="T14" fmla="*/ 2624135 w 5505447"/>
                <a:gd name="T15" fmla="*/ 2995616 h 6858000"/>
                <a:gd name="T16" fmla="*/ 3722685 w 5505447"/>
                <a:gd name="T17" fmla="*/ 2703514 h 6858000"/>
                <a:gd name="T18" fmla="*/ 3544885 w 5505447"/>
                <a:gd name="T19" fmla="*/ 2517776 h 6858000"/>
                <a:gd name="T20" fmla="*/ 811212 w 5505447"/>
                <a:gd name="T21" fmla="*/ 3181354 h 6858000"/>
                <a:gd name="T22" fmla="*/ 1652588 w 5505447"/>
                <a:gd name="T23" fmla="*/ 1979617 h 6858000"/>
                <a:gd name="T24" fmla="*/ 2624135 w 5505447"/>
                <a:gd name="T25" fmla="*/ 1903417 h 6858000"/>
                <a:gd name="T26" fmla="*/ 1652588 w 5505447"/>
                <a:gd name="T27" fmla="*/ 1609729 h 6858000"/>
                <a:gd name="T28" fmla="*/ 3544885 w 5505447"/>
                <a:gd name="T29" fmla="*/ 1609728 h 6858000"/>
                <a:gd name="T30" fmla="*/ 4728059 w 5505447"/>
                <a:gd name="T31" fmla="*/ 5365062 h 6858000"/>
                <a:gd name="T32" fmla="*/ 550863 w 5505447"/>
                <a:gd name="T33" fmla="*/ 830266 h 6858000"/>
                <a:gd name="T34" fmla="*/ 3519813 w 5505447"/>
                <a:gd name="T35" fmla="*/ 482329 h 6858000"/>
                <a:gd name="T36" fmla="*/ 3474335 w 5505447"/>
                <a:gd name="T37" fmla="*/ 533264 h 6858000"/>
                <a:gd name="T38" fmla="*/ 3463913 w 5505447"/>
                <a:gd name="T39" fmla="*/ 603618 h 6858000"/>
                <a:gd name="T40" fmla="*/ 3493284 w 5505447"/>
                <a:gd name="T41" fmla="*/ 665695 h 6858000"/>
                <a:gd name="T42" fmla="*/ 3551394 w 5505447"/>
                <a:gd name="T43" fmla="*/ 701349 h 6858000"/>
                <a:gd name="T44" fmla="*/ 3622453 w 5505447"/>
                <a:gd name="T45" fmla="*/ 697848 h 6858000"/>
                <a:gd name="T46" fmla="*/ 3676773 w 5505447"/>
                <a:gd name="T47" fmla="*/ 656781 h 6858000"/>
                <a:gd name="T48" fmla="*/ 3700143 w 5505447"/>
                <a:gd name="T49" fmla="*/ 591521 h 6858000"/>
                <a:gd name="T50" fmla="*/ 3683405 w 5505447"/>
                <a:gd name="T51" fmla="*/ 523077 h 6858000"/>
                <a:gd name="T52" fmla="*/ 3632875 w 5505447"/>
                <a:gd name="T53" fmla="*/ 477235 h 6858000"/>
                <a:gd name="T54" fmla="*/ 1963242 w 5505447"/>
                <a:gd name="T55" fmla="*/ 465775 h 6858000"/>
                <a:gd name="T56" fmla="*/ 1899340 w 5505447"/>
                <a:gd name="T57" fmla="*/ 492516 h 6858000"/>
                <a:gd name="T58" fmla="*/ 1861189 w 5505447"/>
                <a:gd name="T59" fmla="*/ 549499 h 6858000"/>
                <a:gd name="T60" fmla="*/ 1861189 w 5505447"/>
                <a:gd name="T61" fmla="*/ 620808 h 6858000"/>
                <a:gd name="T62" fmla="*/ 1899340 w 5505447"/>
                <a:gd name="T63" fmla="*/ 677792 h 6858000"/>
                <a:gd name="T64" fmla="*/ 1963242 w 5505447"/>
                <a:gd name="T65" fmla="*/ 704533 h 6858000"/>
                <a:gd name="T66" fmla="*/ 2032549 w 5505447"/>
                <a:gd name="T67" fmla="*/ 690526 h 6858000"/>
                <a:gd name="T68" fmla="*/ 2080873 w 5505447"/>
                <a:gd name="T69" fmla="*/ 642456 h 6858000"/>
                <a:gd name="T70" fmla="*/ 2094861 w 5505447"/>
                <a:gd name="T71" fmla="*/ 572739 h 6858000"/>
                <a:gd name="T72" fmla="*/ 2067838 w 5505447"/>
                <a:gd name="T73" fmla="*/ 509070 h 6858000"/>
                <a:gd name="T74" fmla="*/ 2010930 w 5505447"/>
                <a:gd name="T75" fmla="*/ 470550 h 6858000"/>
                <a:gd name="T76" fmla="*/ 4885370 w 5505447"/>
                <a:gd name="T77" fmla="*/ 295278 h 6858000"/>
                <a:gd name="T78" fmla="*/ 5069837 w 5505447"/>
                <a:gd name="T79" fmla="*/ 323534 h 6858000"/>
                <a:gd name="T80" fmla="*/ 5232080 w 5505447"/>
                <a:gd name="T81" fmla="*/ 401318 h 6858000"/>
                <a:gd name="T82" fmla="*/ 5363842 w 5505447"/>
                <a:gd name="T83" fmla="*/ 521327 h 6858000"/>
                <a:gd name="T84" fmla="*/ 5456552 w 5505447"/>
                <a:gd name="T85" fmla="*/ 674037 h 6858000"/>
                <a:gd name="T86" fmla="*/ 5502272 w 5505447"/>
                <a:gd name="T87" fmla="*/ 852146 h 6858000"/>
                <a:gd name="T88" fmla="*/ 5495605 w 5505447"/>
                <a:gd name="T89" fmla="*/ 6347485 h 6858000"/>
                <a:gd name="T90" fmla="*/ 5437502 w 5505447"/>
                <a:gd name="T91" fmla="*/ 6520197 h 6858000"/>
                <a:gd name="T92" fmla="*/ 5333997 w 5505447"/>
                <a:gd name="T93" fmla="*/ 6665922 h 6858000"/>
                <a:gd name="T94" fmla="*/ 5193980 w 5505447"/>
                <a:gd name="T95" fmla="*/ 6775772 h 6858000"/>
                <a:gd name="T96" fmla="*/ 5025387 w 5505447"/>
                <a:gd name="T97" fmla="*/ 6842126 h 6858000"/>
                <a:gd name="T98" fmla="*/ 588010 w 5505447"/>
                <a:gd name="T99" fmla="*/ 6857048 h 6858000"/>
                <a:gd name="T100" fmla="*/ 406718 w 5505447"/>
                <a:gd name="T101" fmla="*/ 6820220 h 6858000"/>
                <a:gd name="T102" fmla="*/ 248920 w 5505447"/>
                <a:gd name="T103" fmla="*/ 6734499 h 6858000"/>
                <a:gd name="T104" fmla="*/ 123190 w 5505447"/>
                <a:gd name="T105" fmla="*/ 6609092 h 6858000"/>
                <a:gd name="T106" fmla="*/ 37465 w 5505447"/>
                <a:gd name="T107" fmla="*/ 6450985 h 6858000"/>
                <a:gd name="T108" fmla="*/ 953 w 5505447"/>
                <a:gd name="T109" fmla="*/ 6270019 h 6858000"/>
                <a:gd name="T110" fmla="*/ 15875 w 5505447"/>
                <a:gd name="T111" fmla="*/ 775315 h 6858000"/>
                <a:gd name="T112" fmla="*/ 82233 w 5505447"/>
                <a:gd name="T113" fmla="*/ 606731 h 6858000"/>
                <a:gd name="T114" fmla="*/ 192088 w 5505447"/>
                <a:gd name="T115" fmla="*/ 466720 h 6858000"/>
                <a:gd name="T116" fmla="*/ 337820 w 5505447"/>
                <a:gd name="T117" fmla="*/ 363220 h 6858000"/>
                <a:gd name="T118" fmla="*/ 510223 w 5505447"/>
                <a:gd name="T119" fmla="*/ 305120 h 6858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505447" h="6858000">
                  <a:moveTo>
                    <a:pt x="4951951" y="5119688"/>
                  </a:moveTo>
                  <a:lnTo>
                    <a:pt x="4954585" y="5119688"/>
                  </a:lnTo>
                  <a:lnTo>
                    <a:pt x="4953367" y="5121008"/>
                  </a:lnTo>
                  <a:lnTo>
                    <a:pt x="4951951" y="5119688"/>
                  </a:lnTo>
                  <a:close/>
                  <a:moveTo>
                    <a:pt x="3981447" y="5119688"/>
                  </a:moveTo>
                  <a:lnTo>
                    <a:pt x="4951950" y="5119688"/>
                  </a:lnTo>
                  <a:lnTo>
                    <a:pt x="3981447" y="6160425"/>
                  </a:lnTo>
                  <a:lnTo>
                    <a:pt x="3981447" y="5119688"/>
                  </a:lnTo>
                  <a:close/>
                  <a:moveTo>
                    <a:pt x="1652585" y="4889500"/>
                  </a:moveTo>
                  <a:lnTo>
                    <a:pt x="2624135" y="4889500"/>
                  </a:lnTo>
                  <a:lnTo>
                    <a:pt x="2624135" y="4997450"/>
                  </a:lnTo>
                  <a:lnTo>
                    <a:pt x="1652585" y="4997450"/>
                  </a:lnTo>
                  <a:lnTo>
                    <a:pt x="1652585" y="4889500"/>
                  </a:lnTo>
                  <a:close/>
                  <a:moveTo>
                    <a:pt x="1652585" y="4705350"/>
                  </a:moveTo>
                  <a:lnTo>
                    <a:pt x="2624135" y="4705350"/>
                  </a:lnTo>
                  <a:lnTo>
                    <a:pt x="2624135" y="4813300"/>
                  </a:lnTo>
                  <a:lnTo>
                    <a:pt x="1652585" y="4813300"/>
                  </a:lnTo>
                  <a:lnTo>
                    <a:pt x="1652585" y="4705350"/>
                  </a:lnTo>
                  <a:close/>
                  <a:moveTo>
                    <a:pt x="1652585" y="4519613"/>
                  </a:moveTo>
                  <a:lnTo>
                    <a:pt x="2624135" y="4519613"/>
                  </a:lnTo>
                  <a:lnTo>
                    <a:pt x="2624135" y="4629151"/>
                  </a:lnTo>
                  <a:lnTo>
                    <a:pt x="1652585" y="4629151"/>
                  </a:lnTo>
                  <a:lnTo>
                    <a:pt x="1652585" y="4519613"/>
                  </a:lnTo>
                  <a:close/>
                  <a:moveTo>
                    <a:pt x="1652586" y="4335463"/>
                  </a:moveTo>
                  <a:lnTo>
                    <a:pt x="2624135" y="4335463"/>
                  </a:lnTo>
                  <a:lnTo>
                    <a:pt x="2624135" y="4443413"/>
                  </a:lnTo>
                  <a:lnTo>
                    <a:pt x="1652586" y="4443413"/>
                  </a:lnTo>
                  <a:lnTo>
                    <a:pt x="1652586" y="4335463"/>
                  </a:lnTo>
                  <a:close/>
                  <a:moveTo>
                    <a:pt x="811210" y="4335463"/>
                  </a:moveTo>
                  <a:lnTo>
                    <a:pt x="1474786" y="4335463"/>
                  </a:lnTo>
                  <a:lnTo>
                    <a:pt x="1474786" y="4997451"/>
                  </a:lnTo>
                  <a:lnTo>
                    <a:pt x="811210" y="4997451"/>
                  </a:lnTo>
                  <a:lnTo>
                    <a:pt x="811210" y="4335463"/>
                  </a:lnTo>
                  <a:close/>
                  <a:moveTo>
                    <a:pt x="3722685" y="3981450"/>
                  </a:moveTo>
                  <a:lnTo>
                    <a:pt x="4694235" y="3981450"/>
                  </a:lnTo>
                  <a:lnTo>
                    <a:pt x="4694235" y="4089400"/>
                  </a:lnTo>
                  <a:lnTo>
                    <a:pt x="3722685" y="4089400"/>
                  </a:lnTo>
                  <a:lnTo>
                    <a:pt x="3722685" y="3981450"/>
                  </a:lnTo>
                  <a:close/>
                  <a:moveTo>
                    <a:pt x="1652586" y="3981450"/>
                  </a:moveTo>
                  <a:lnTo>
                    <a:pt x="2624135" y="3981450"/>
                  </a:lnTo>
                  <a:lnTo>
                    <a:pt x="2624135" y="4089400"/>
                  </a:lnTo>
                  <a:lnTo>
                    <a:pt x="1652586" y="4089400"/>
                  </a:lnTo>
                  <a:lnTo>
                    <a:pt x="1652586" y="3981450"/>
                  </a:lnTo>
                  <a:close/>
                  <a:moveTo>
                    <a:pt x="3722685" y="3795713"/>
                  </a:moveTo>
                  <a:lnTo>
                    <a:pt x="4694235" y="3795713"/>
                  </a:lnTo>
                  <a:lnTo>
                    <a:pt x="4694235" y="3905251"/>
                  </a:lnTo>
                  <a:lnTo>
                    <a:pt x="3722685" y="3905251"/>
                  </a:lnTo>
                  <a:lnTo>
                    <a:pt x="3722685" y="3795713"/>
                  </a:lnTo>
                  <a:close/>
                  <a:moveTo>
                    <a:pt x="1652586" y="3795713"/>
                  </a:moveTo>
                  <a:lnTo>
                    <a:pt x="2624135" y="3795713"/>
                  </a:lnTo>
                  <a:lnTo>
                    <a:pt x="2624135" y="3905251"/>
                  </a:lnTo>
                  <a:lnTo>
                    <a:pt x="1652586" y="3905251"/>
                  </a:lnTo>
                  <a:lnTo>
                    <a:pt x="1652586" y="3795713"/>
                  </a:lnTo>
                  <a:close/>
                  <a:moveTo>
                    <a:pt x="3722685" y="3611563"/>
                  </a:moveTo>
                  <a:lnTo>
                    <a:pt x="4694235" y="3611563"/>
                  </a:lnTo>
                  <a:lnTo>
                    <a:pt x="4694235" y="3719513"/>
                  </a:lnTo>
                  <a:lnTo>
                    <a:pt x="3722685" y="3719513"/>
                  </a:lnTo>
                  <a:lnTo>
                    <a:pt x="3722685" y="3611563"/>
                  </a:lnTo>
                  <a:close/>
                  <a:moveTo>
                    <a:pt x="1652586" y="3611563"/>
                  </a:moveTo>
                  <a:lnTo>
                    <a:pt x="2624135" y="3611563"/>
                  </a:lnTo>
                  <a:lnTo>
                    <a:pt x="2624135" y="3719513"/>
                  </a:lnTo>
                  <a:lnTo>
                    <a:pt x="1652586" y="3719513"/>
                  </a:lnTo>
                  <a:lnTo>
                    <a:pt x="1652586" y="3611563"/>
                  </a:lnTo>
                  <a:close/>
                  <a:moveTo>
                    <a:pt x="3722685" y="3427415"/>
                  </a:moveTo>
                  <a:lnTo>
                    <a:pt x="4694235" y="3427415"/>
                  </a:lnTo>
                  <a:lnTo>
                    <a:pt x="4694235" y="3535363"/>
                  </a:lnTo>
                  <a:lnTo>
                    <a:pt x="3722685" y="3535363"/>
                  </a:lnTo>
                  <a:lnTo>
                    <a:pt x="3722685" y="3427415"/>
                  </a:lnTo>
                  <a:close/>
                  <a:moveTo>
                    <a:pt x="2881310" y="3427415"/>
                  </a:moveTo>
                  <a:lnTo>
                    <a:pt x="3544885" y="3427415"/>
                  </a:lnTo>
                  <a:lnTo>
                    <a:pt x="3544885" y="4089401"/>
                  </a:lnTo>
                  <a:lnTo>
                    <a:pt x="2881310" y="4089401"/>
                  </a:lnTo>
                  <a:lnTo>
                    <a:pt x="2881310" y="3427415"/>
                  </a:lnTo>
                  <a:close/>
                  <a:moveTo>
                    <a:pt x="1652586" y="3427415"/>
                  </a:moveTo>
                  <a:lnTo>
                    <a:pt x="2624135" y="3427415"/>
                  </a:lnTo>
                  <a:lnTo>
                    <a:pt x="2624135" y="3535365"/>
                  </a:lnTo>
                  <a:lnTo>
                    <a:pt x="1652586" y="3535365"/>
                  </a:lnTo>
                  <a:lnTo>
                    <a:pt x="1652586" y="3427415"/>
                  </a:lnTo>
                  <a:close/>
                  <a:moveTo>
                    <a:pt x="811211" y="3427415"/>
                  </a:moveTo>
                  <a:lnTo>
                    <a:pt x="1474786" y="3427415"/>
                  </a:lnTo>
                  <a:lnTo>
                    <a:pt x="1474786" y="4089401"/>
                  </a:lnTo>
                  <a:lnTo>
                    <a:pt x="811211" y="4089401"/>
                  </a:lnTo>
                  <a:lnTo>
                    <a:pt x="811211" y="3427415"/>
                  </a:lnTo>
                  <a:close/>
                  <a:moveTo>
                    <a:pt x="3722685" y="3071816"/>
                  </a:moveTo>
                  <a:lnTo>
                    <a:pt x="4694235" y="3071816"/>
                  </a:lnTo>
                  <a:lnTo>
                    <a:pt x="4694235" y="3181354"/>
                  </a:lnTo>
                  <a:lnTo>
                    <a:pt x="3722685" y="3181354"/>
                  </a:lnTo>
                  <a:lnTo>
                    <a:pt x="3722685" y="3071816"/>
                  </a:lnTo>
                  <a:close/>
                  <a:moveTo>
                    <a:pt x="1652587" y="3071816"/>
                  </a:moveTo>
                  <a:lnTo>
                    <a:pt x="2624135" y="3071816"/>
                  </a:lnTo>
                  <a:lnTo>
                    <a:pt x="2624135" y="3181354"/>
                  </a:lnTo>
                  <a:lnTo>
                    <a:pt x="1652587" y="3181354"/>
                  </a:lnTo>
                  <a:lnTo>
                    <a:pt x="1652587" y="3071816"/>
                  </a:lnTo>
                  <a:close/>
                  <a:moveTo>
                    <a:pt x="1652587" y="2887666"/>
                  </a:moveTo>
                  <a:lnTo>
                    <a:pt x="2624135" y="2887666"/>
                  </a:lnTo>
                  <a:lnTo>
                    <a:pt x="2624135" y="2995616"/>
                  </a:lnTo>
                  <a:lnTo>
                    <a:pt x="1652587" y="2995616"/>
                  </a:lnTo>
                  <a:lnTo>
                    <a:pt x="1652587" y="2887666"/>
                  </a:lnTo>
                  <a:close/>
                  <a:moveTo>
                    <a:pt x="3722685" y="2887665"/>
                  </a:moveTo>
                  <a:lnTo>
                    <a:pt x="4694235" y="2887665"/>
                  </a:lnTo>
                  <a:lnTo>
                    <a:pt x="4694235" y="2995615"/>
                  </a:lnTo>
                  <a:lnTo>
                    <a:pt x="3722685" y="2995615"/>
                  </a:lnTo>
                  <a:lnTo>
                    <a:pt x="3722685" y="2887665"/>
                  </a:lnTo>
                  <a:close/>
                  <a:moveTo>
                    <a:pt x="3722685" y="2703514"/>
                  </a:moveTo>
                  <a:lnTo>
                    <a:pt x="4694235" y="2703514"/>
                  </a:lnTo>
                  <a:lnTo>
                    <a:pt x="4694235" y="2811465"/>
                  </a:lnTo>
                  <a:lnTo>
                    <a:pt x="3722685" y="2811465"/>
                  </a:lnTo>
                  <a:lnTo>
                    <a:pt x="3722685" y="2703514"/>
                  </a:lnTo>
                  <a:close/>
                  <a:moveTo>
                    <a:pt x="1652587" y="2703514"/>
                  </a:moveTo>
                  <a:lnTo>
                    <a:pt x="2624135" y="2703514"/>
                  </a:lnTo>
                  <a:lnTo>
                    <a:pt x="2624135" y="2811465"/>
                  </a:lnTo>
                  <a:lnTo>
                    <a:pt x="1652587" y="2811465"/>
                  </a:lnTo>
                  <a:lnTo>
                    <a:pt x="1652587" y="2703514"/>
                  </a:lnTo>
                  <a:close/>
                  <a:moveTo>
                    <a:pt x="3722685" y="2517776"/>
                  </a:moveTo>
                  <a:lnTo>
                    <a:pt x="4694235" y="2517776"/>
                  </a:lnTo>
                  <a:lnTo>
                    <a:pt x="4694235" y="2627315"/>
                  </a:lnTo>
                  <a:lnTo>
                    <a:pt x="3722685" y="2627315"/>
                  </a:lnTo>
                  <a:lnTo>
                    <a:pt x="3722685" y="2517776"/>
                  </a:lnTo>
                  <a:close/>
                  <a:moveTo>
                    <a:pt x="2881310" y="2517776"/>
                  </a:moveTo>
                  <a:lnTo>
                    <a:pt x="3544885" y="2517776"/>
                  </a:lnTo>
                  <a:lnTo>
                    <a:pt x="3544885" y="3181354"/>
                  </a:lnTo>
                  <a:lnTo>
                    <a:pt x="2881310" y="3181354"/>
                  </a:lnTo>
                  <a:lnTo>
                    <a:pt x="2881310" y="2517776"/>
                  </a:lnTo>
                  <a:close/>
                  <a:moveTo>
                    <a:pt x="1652587" y="2517776"/>
                  </a:moveTo>
                  <a:lnTo>
                    <a:pt x="2624135" y="2517776"/>
                  </a:lnTo>
                  <a:lnTo>
                    <a:pt x="2624135" y="2627315"/>
                  </a:lnTo>
                  <a:lnTo>
                    <a:pt x="1652587" y="2627315"/>
                  </a:lnTo>
                  <a:lnTo>
                    <a:pt x="1652587" y="2517776"/>
                  </a:lnTo>
                  <a:close/>
                  <a:moveTo>
                    <a:pt x="811212" y="2517776"/>
                  </a:moveTo>
                  <a:lnTo>
                    <a:pt x="1474787" y="2517776"/>
                  </a:lnTo>
                  <a:lnTo>
                    <a:pt x="1474787" y="3181354"/>
                  </a:lnTo>
                  <a:lnTo>
                    <a:pt x="811212" y="3181354"/>
                  </a:lnTo>
                  <a:lnTo>
                    <a:pt x="811212" y="2517776"/>
                  </a:lnTo>
                  <a:close/>
                  <a:moveTo>
                    <a:pt x="3722685" y="2163766"/>
                  </a:moveTo>
                  <a:lnTo>
                    <a:pt x="4694235" y="2163766"/>
                  </a:lnTo>
                  <a:lnTo>
                    <a:pt x="4694235" y="2273303"/>
                  </a:lnTo>
                  <a:lnTo>
                    <a:pt x="3722685" y="2273303"/>
                  </a:lnTo>
                  <a:lnTo>
                    <a:pt x="3722685" y="2163766"/>
                  </a:lnTo>
                  <a:close/>
                  <a:moveTo>
                    <a:pt x="1652588" y="2163766"/>
                  </a:moveTo>
                  <a:lnTo>
                    <a:pt x="2624135" y="2163766"/>
                  </a:lnTo>
                  <a:lnTo>
                    <a:pt x="2624135" y="2273304"/>
                  </a:lnTo>
                  <a:lnTo>
                    <a:pt x="1652588" y="2273304"/>
                  </a:lnTo>
                  <a:lnTo>
                    <a:pt x="1652588" y="2163766"/>
                  </a:lnTo>
                  <a:close/>
                  <a:moveTo>
                    <a:pt x="1652588" y="1979617"/>
                  </a:moveTo>
                  <a:lnTo>
                    <a:pt x="2624135" y="1979617"/>
                  </a:lnTo>
                  <a:lnTo>
                    <a:pt x="2624135" y="2087566"/>
                  </a:lnTo>
                  <a:lnTo>
                    <a:pt x="1652588" y="2087566"/>
                  </a:lnTo>
                  <a:lnTo>
                    <a:pt x="1652588" y="1979617"/>
                  </a:lnTo>
                  <a:close/>
                  <a:moveTo>
                    <a:pt x="3722685" y="1979616"/>
                  </a:moveTo>
                  <a:lnTo>
                    <a:pt x="4694235" y="1979616"/>
                  </a:lnTo>
                  <a:lnTo>
                    <a:pt x="4694235" y="2087566"/>
                  </a:lnTo>
                  <a:lnTo>
                    <a:pt x="3722685" y="2087566"/>
                  </a:lnTo>
                  <a:lnTo>
                    <a:pt x="3722685" y="1979616"/>
                  </a:lnTo>
                  <a:close/>
                  <a:moveTo>
                    <a:pt x="1652588" y="1793879"/>
                  </a:moveTo>
                  <a:lnTo>
                    <a:pt x="2624135" y="1793879"/>
                  </a:lnTo>
                  <a:lnTo>
                    <a:pt x="2624135" y="1903417"/>
                  </a:lnTo>
                  <a:lnTo>
                    <a:pt x="1652588" y="1903417"/>
                  </a:lnTo>
                  <a:lnTo>
                    <a:pt x="1652588" y="1793879"/>
                  </a:lnTo>
                  <a:close/>
                  <a:moveTo>
                    <a:pt x="3722685" y="1793878"/>
                  </a:moveTo>
                  <a:lnTo>
                    <a:pt x="4694235" y="1793878"/>
                  </a:lnTo>
                  <a:lnTo>
                    <a:pt x="4694235" y="1903416"/>
                  </a:lnTo>
                  <a:lnTo>
                    <a:pt x="3722685" y="1903416"/>
                  </a:lnTo>
                  <a:lnTo>
                    <a:pt x="3722685" y="1793878"/>
                  </a:lnTo>
                  <a:close/>
                  <a:moveTo>
                    <a:pt x="1652588" y="1609729"/>
                  </a:moveTo>
                  <a:lnTo>
                    <a:pt x="2624135" y="1609729"/>
                  </a:lnTo>
                  <a:lnTo>
                    <a:pt x="2624135" y="1719267"/>
                  </a:lnTo>
                  <a:lnTo>
                    <a:pt x="1652588" y="1719267"/>
                  </a:lnTo>
                  <a:lnTo>
                    <a:pt x="1652588" y="1609729"/>
                  </a:lnTo>
                  <a:close/>
                  <a:moveTo>
                    <a:pt x="811213" y="1609729"/>
                  </a:moveTo>
                  <a:lnTo>
                    <a:pt x="1474788" y="1609729"/>
                  </a:lnTo>
                  <a:lnTo>
                    <a:pt x="1474788" y="2273303"/>
                  </a:lnTo>
                  <a:lnTo>
                    <a:pt x="811213" y="2273303"/>
                  </a:lnTo>
                  <a:lnTo>
                    <a:pt x="811213" y="1609729"/>
                  </a:lnTo>
                  <a:close/>
                  <a:moveTo>
                    <a:pt x="3722685" y="1609728"/>
                  </a:moveTo>
                  <a:lnTo>
                    <a:pt x="4694235" y="1609728"/>
                  </a:lnTo>
                  <a:lnTo>
                    <a:pt x="4694235" y="1719266"/>
                  </a:lnTo>
                  <a:lnTo>
                    <a:pt x="3722685" y="1719266"/>
                  </a:lnTo>
                  <a:lnTo>
                    <a:pt x="3722685" y="1609728"/>
                  </a:lnTo>
                  <a:close/>
                  <a:moveTo>
                    <a:pt x="2881310" y="1609728"/>
                  </a:moveTo>
                  <a:lnTo>
                    <a:pt x="3544885" y="1609728"/>
                  </a:lnTo>
                  <a:lnTo>
                    <a:pt x="3544885" y="2273303"/>
                  </a:lnTo>
                  <a:lnTo>
                    <a:pt x="2881310" y="2273303"/>
                  </a:lnTo>
                  <a:lnTo>
                    <a:pt x="2881310" y="1609728"/>
                  </a:lnTo>
                  <a:close/>
                  <a:moveTo>
                    <a:pt x="550863" y="830266"/>
                  </a:moveTo>
                  <a:lnTo>
                    <a:pt x="550863" y="6173788"/>
                  </a:lnTo>
                  <a:lnTo>
                    <a:pt x="3970893" y="6173788"/>
                  </a:lnTo>
                  <a:lnTo>
                    <a:pt x="3972506" y="6175293"/>
                  </a:lnTo>
                  <a:lnTo>
                    <a:pt x="3973909" y="6173788"/>
                  </a:lnTo>
                  <a:lnTo>
                    <a:pt x="3981237" y="6173788"/>
                  </a:lnTo>
                  <a:lnTo>
                    <a:pt x="3981447" y="6173561"/>
                  </a:lnTo>
                  <a:lnTo>
                    <a:pt x="3981447" y="6165704"/>
                  </a:lnTo>
                  <a:lnTo>
                    <a:pt x="4728059" y="5365062"/>
                  </a:lnTo>
                  <a:lnTo>
                    <a:pt x="4609280" y="5493722"/>
                  </a:lnTo>
                  <a:lnTo>
                    <a:pt x="4732169" y="5360654"/>
                  </a:lnTo>
                  <a:lnTo>
                    <a:pt x="4954584" y="5122143"/>
                  </a:lnTo>
                  <a:lnTo>
                    <a:pt x="4953428" y="5121066"/>
                  </a:lnTo>
                  <a:lnTo>
                    <a:pt x="4954585" y="5119813"/>
                  </a:lnTo>
                  <a:lnTo>
                    <a:pt x="4954585" y="5119688"/>
                  </a:lnTo>
                  <a:lnTo>
                    <a:pt x="4954585" y="830266"/>
                  </a:lnTo>
                  <a:lnTo>
                    <a:pt x="3916359" y="830266"/>
                  </a:lnTo>
                  <a:lnTo>
                    <a:pt x="3916359" y="990601"/>
                  </a:lnTo>
                  <a:lnTo>
                    <a:pt x="1639884" y="990601"/>
                  </a:lnTo>
                  <a:lnTo>
                    <a:pt x="1639884" y="830266"/>
                  </a:lnTo>
                  <a:lnTo>
                    <a:pt x="550863" y="830266"/>
                  </a:lnTo>
                  <a:close/>
                  <a:moveTo>
                    <a:pt x="3581397" y="465138"/>
                  </a:moveTo>
                  <a:lnTo>
                    <a:pt x="3575396" y="465456"/>
                  </a:lnTo>
                  <a:lnTo>
                    <a:pt x="3569396" y="465775"/>
                  </a:lnTo>
                  <a:lnTo>
                    <a:pt x="3563079" y="466730"/>
                  </a:lnTo>
                  <a:lnTo>
                    <a:pt x="3557395" y="467685"/>
                  </a:lnTo>
                  <a:lnTo>
                    <a:pt x="3551394" y="468958"/>
                  </a:lnTo>
                  <a:lnTo>
                    <a:pt x="3546025" y="470550"/>
                  </a:lnTo>
                  <a:lnTo>
                    <a:pt x="3540656" y="472460"/>
                  </a:lnTo>
                  <a:lnTo>
                    <a:pt x="3534972" y="474688"/>
                  </a:lnTo>
                  <a:lnTo>
                    <a:pt x="3529919" y="477235"/>
                  </a:lnTo>
                  <a:lnTo>
                    <a:pt x="3524550" y="479782"/>
                  </a:lnTo>
                  <a:lnTo>
                    <a:pt x="3519813" y="482329"/>
                  </a:lnTo>
                  <a:lnTo>
                    <a:pt x="3514760" y="485831"/>
                  </a:lnTo>
                  <a:lnTo>
                    <a:pt x="3510338" y="489014"/>
                  </a:lnTo>
                  <a:lnTo>
                    <a:pt x="3505917" y="492516"/>
                  </a:lnTo>
                  <a:lnTo>
                    <a:pt x="3501495" y="496654"/>
                  </a:lnTo>
                  <a:lnTo>
                    <a:pt x="3497390" y="500474"/>
                  </a:lnTo>
                  <a:lnTo>
                    <a:pt x="3493284" y="504294"/>
                  </a:lnTo>
                  <a:lnTo>
                    <a:pt x="3489494" y="509070"/>
                  </a:lnTo>
                  <a:lnTo>
                    <a:pt x="3486020" y="513526"/>
                  </a:lnTo>
                  <a:lnTo>
                    <a:pt x="3482862" y="517983"/>
                  </a:lnTo>
                  <a:lnTo>
                    <a:pt x="3479388" y="523077"/>
                  </a:lnTo>
                  <a:lnTo>
                    <a:pt x="3476862" y="527852"/>
                  </a:lnTo>
                  <a:lnTo>
                    <a:pt x="3474335" y="533264"/>
                  </a:lnTo>
                  <a:lnTo>
                    <a:pt x="3471809" y="538357"/>
                  </a:lnTo>
                  <a:lnTo>
                    <a:pt x="3469598" y="544087"/>
                  </a:lnTo>
                  <a:lnTo>
                    <a:pt x="3467703" y="549499"/>
                  </a:lnTo>
                  <a:lnTo>
                    <a:pt x="3466124" y="555229"/>
                  </a:lnTo>
                  <a:lnTo>
                    <a:pt x="3464861" y="560960"/>
                  </a:lnTo>
                  <a:lnTo>
                    <a:pt x="3463913" y="567008"/>
                  </a:lnTo>
                  <a:lnTo>
                    <a:pt x="3462966" y="572738"/>
                  </a:lnTo>
                  <a:lnTo>
                    <a:pt x="3462650" y="579105"/>
                  </a:lnTo>
                  <a:lnTo>
                    <a:pt x="3462334" y="585154"/>
                  </a:lnTo>
                  <a:lnTo>
                    <a:pt x="3462650" y="591521"/>
                  </a:lnTo>
                  <a:lnTo>
                    <a:pt x="3462966" y="597251"/>
                  </a:lnTo>
                  <a:lnTo>
                    <a:pt x="3463913" y="603618"/>
                  </a:lnTo>
                  <a:lnTo>
                    <a:pt x="3464861" y="609348"/>
                  </a:lnTo>
                  <a:lnTo>
                    <a:pt x="3466124" y="615397"/>
                  </a:lnTo>
                  <a:lnTo>
                    <a:pt x="3467703" y="620808"/>
                  </a:lnTo>
                  <a:lnTo>
                    <a:pt x="3469598" y="626539"/>
                  </a:lnTo>
                  <a:lnTo>
                    <a:pt x="3471809" y="631950"/>
                  </a:lnTo>
                  <a:lnTo>
                    <a:pt x="3474335" y="637362"/>
                  </a:lnTo>
                  <a:lnTo>
                    <a:pt x="3476862" y="642456"/>
                  </a:lnTo>
                  <a:lnTo>
                    <a:pt x="3479388" y="647231"/>
                  </a:lnTo>
                  <a:lnTo>
                    <a:pt x="3482862" y="652324"/>
                  </a:lnTo>
                  <a:lnTo>
                    <a:pt x="3486020" y="656781"/>
                  </a:lnTo>
                  <a:lnTo>
                    <a:pt x="3489494" y="661556"/>
                  </a:lnTo>
                  <a:lnTo>
                    <a:pt x="3493284" y="665695"/>
                  </a:lnTo>
                  <a:lnTo>
                    <a:pt x="3497390" y="669833"/>
                  </a:lnTo>
                  <a:lnTo>
                    <a:pt x="3501495" y="673972"/>
                  </a:lnTo>
                  <a:lnTo>
                    <a:pt x="3505917" y="677792"/>
                  </a:lnTo>
                  <a:lnTo>
                    <a:pt x="3510338" y="681294"/>
                  </a:lnTo>
                  <a:lnTo>
                    <a:pt x="3514760" y="684795"/>
                  </a:lnTo>
                  <a:lnTo>
                    <a:pt x="3519813" y="687661"/>
                  </a:lnTo>
                  <a:lnTo>
                    <a:pt x="3524550" y="690526"/>
                  </a:lnTo>
                  <a:lnTo>
                    <a:pt x="3529919" y="693072"/>
                  </a:lnTo>
                  <a:lnTo>
                    <a:pt x="3534972" y="695938"/>
                  </a:lnTo>
                  <a:lnTo>
                    <a:pt x="3540656" y="697848"/>
                  </a:lnTo>
                  <a:lnTo>
                    <a:pt x="3546025" y="699758"/>
                  </a:lnTo>
                  <a:lnTo>
                    <a:pt x="3551394" y="701349"/>
                  </a:lnTo>
                  <a:lnTo>
                    <a:pt x="3557395" y="702623"/>
                  </a:lnTo>
                  <a:lnTo>
                    <a:pt x="3563079" y="703578"/>
                  </a:lnTo>
                  <a:lnTo>
                    <a:pt x="3569396" y="704533"/>
                  </a:lnTo>
                  <a:lnTo>
                    <a:pt x="3575396" y="704851"/>
                  </a:lnTo>
                  <a:lnTo>
                    <a:pt x="3581397" y="704851"/>
                  </a:lnTo>
                  <a:lnTo>
                    <a:pt x="3587713" y="704851"/>
                  </a:lnTo>
                  <a:lnTo>
                    <a:pt x="3593713" y="704533"/>
                  </a:lnTo>
                  <a:lnTo>
                    <a:pt x="3599714" y="703578"/>
                  </a:lnTo>
                  <a:lnTo>
                    <a:pt x="3605399" y="702623"/>
                  </a:lnTo>
                  <a:lnTo>
                    <a:pt x="3611399" y="701349"/>
                  </a:lnTo>
                  <a:lnTo>
                    <a:pt x="3616768" y="699758"/>
                  </a:lnTo>
                  <a:lnTo>
                    <a:pt x="3622453" y="697848"/>
                  </a:lnTo>
                  <a:lnTo>
                    <a:pt x="3627822" y="695938"/>
                  </a:lnTo>
                  <a:lnTo>
                    <a:pt x="3632875" y="693072"/>
                  </a:lnTo>
                  <a:lnTo>
                    <a:pt x="3638243" y="690526"/>
                  </a:lnTo>
                  <a:lnTo>
                    <a:pt x="3642981" y="687661"/>
                  </a:lnTo>
                  <a:lnTo>
                    <a:pt x="3648034" y="684795"/>
                  </a:lnTo>
                  <a:lnTo>
                    <a:pt x="3652455" y="681294"/>
                  </a:lnTo>
                  <a:lnTo>
                    <a:pt x="3657192" y="677792"/>
                  </a:lnTo>
                  <a:lnTo>
                    <a:pt x="3661614" y="673972"/>
                  </a:lnTo>
                  <a:lnTo>
                    <a:pt x="3665404" y="669833"/>
                  </a:lnTo>
                  <a:lnTo>
                    <a:pt x="3669509" y="665695"/>
                  </a:lnTo>
                  <a:lnTo>
                    <a:pt x="3673299" y="661556"/>
                  </a:lnTo>
                  <a:lnTo>
                    <a:pt x="3676773" y="656781"/>
                  </a:lnTo>
                  <a:lnTo>
                    <a:pt x="3680247" y="652324"/>
                  </a:lnTo>
                  <a:lnTo>
                    <a:pt x="3683405" y="647231"/>
                  </a:lnTo>
                  <a:lnTo>
                    <a:pt x="3685932" y="642456"/>
                  </a:lnTo>
                  <a:lnTo>
                    <a:pt x="3688458" y="637362"/>
                  </a:lnTo>
                  <a:lnTo>
                    <a:pt x="3691300" y="631950"/>
                  </a:lnTo>
                  <a:lnTo>
                    <a:pt x="3693195" y="626539"/>
                  </a:lnTo>
                  <a:lnTo>
                    <a:pt x="3695090" y="620808"/>
                  </a:lnTo>
                  <a:lnTo>
                    <a:pt x="3696669" y="615397"/>
                  </a:lnTo>
                  <a:lnTo>
                    <a:pt x="3697933" y="609348"/>
                  </a:lnTo>
                  <a:lnTo>
                    <a:pt x="3698880" y="603618"/>
                  </a:lnTo>
                  <a:lnTo>
                    <a:pt x="3699828" y="597251"/>
                  </a:lnTo>
                  <a:lnTo>
                    <a:pt x="3700143" y="591521"/>
                  </a:lnTo>
                  <a:lnTo>
                    <a:pt x="3700459" y="585154"/>
                  </a:lnTo>
                  <a:lnTo>
                    <a:pt x="3700143" y="579105"/>
                  </a:lnTo>
                  <a:lnTo>
                    <a:pt x="3699828" y="572738"/>
                  </a:lnTo>
                  <a:lnTo>
                    <a:pt x="3698880" y="567008"/>
                  </a:lnTo>
                  <a:lnTo>
                    <a:pt x="3697933" y="560960"/>
                  </a:lnTo>
                  <a:lnTo>
                    <a:pt x="3696669" y="555229"/>
                  </a:lnTo>
                  <a:lnTo>
                    <a:pt x="3695090" y="549499"/>
                  </a:lnTo>
                  <a:lnTo>
                    <a:pt x="3693195" y="544087"/>
                  </a:lnTo>
                  <a:lnTo>
                    <a:pt x="3691300" y="538357"/>
                  </a:lnTo>
                  <a:lnTo>
                    <a:pt x="3688458" y="533264"/>
                  </a:lnTo>
                  <a:lnTo>
                    <a:pt x="3685932" y="527852"/>
                  </a:lnTo>
                  <a:lnTo>
                    <a:pt x="3683405" y="523077"/>
                  </a:lnTo>
                  <a:lnTo>
                    <a:pt x="3680247" y="517983"/>
                  </a:lnTo>
                  <a:lnTo>
                    <a:pt x="3676773" y="513526"/>
                  </a:lnTo>
                  <a:lnTo>
                    <a:pt x="3673299" y="509070"/>
                  </a:lnTo>
                  <a:lnTo>
                    <a:pt x="3669509" y="504294"/>
                  </a:lnTo>
                  <a:lnTo>
                    <a:pt x="3665404" y="500474"/>
                  </a:lnTo>
                  <a:lnTo>
                    <a:pt x="3661614" y="496654"/>
                  </a:lnTo>
                  <a:lnTo>
                    <a:pt x="3657192" y="492516"/>
                  </a:lnTo>
                  <a:lnTo>
                    <a:pt x="3652455" y="489014"/>
                  </a:lnTo>
                  <a:lnTo>
                    <a:pt x="3648034" y="485831"/>
                  </a:lnTo>
                  <a:lnTo>
                    <a:pt x="3642981" y="482329"/>
                  </a:lnTo>
                  <a:lnTo>
                    <a:pt x="3638243" y="479782"/>
                  </a:lnTo>
                  <a:lnTo>
                    <a:pt x="3632875" y="477235"/>
                  </a:lnTo>
                  <a:lnTo>
                    <a:pt x="3627822" y="474688"/>
                  </a:lnTo>
                  <a:lnTo>
                    <a:pt x="3622453" y="472460"/>
                  </a:lnTo>
                  <a:lnTo>
                    <a:pt x="3616768" y="470550"/>
                  </a:lnTo>
                  <a:lnTo>
                    <a:pt x="3611399" y="468958"/>
                  </a:lnTo>
                  <a:lnTo>
                    <a:pt x="3605399" y="467685"/>
                  </a:lnTo>
                  <a:lnTo>
                    <a:pt x="3599714" y="466730"/>
                  </a:lnTo>
                  <a:lnTo>
                    <a:pt x="3593713" y="465775"/>
                  </a:lnTo>
                  <a:lnTo>
                    <a:pt x="3587713" y="465456"/>
                  </a:lnTo>
                  <a:lnTo>
                    <a:pt x="3581397" y="465138"/>
                  </a:lnTo>
                  <a:close/>
                  <a:moveTo>
                    <a:pt x="1975323" y="465138"/>
                  </a:moveTo>
                  <a:lnTo>
                    <a:pt x="1969282" y="465457"/>
                  </a:lnTo>
                  <a:lnTo>
                    <a:pt x="1963242" y="465775"/>
                  </a:lnTo>
                  <a:lnTo>
                    <a:pt x="1957201" y="466730"/>
                  </a:lnTo>
                  <a:lnTo>
                    <a:pt x="1951161" y="467685"/>
                  </a:lnTo>
                  <a:lnTo>
                    <a:pt x="1945756" y="468958"/>
                  </a:lnTo>
                  <a:lnTo>
                    <a:pt x="1939716" y="470550"/>
                  </a:lnTo>
                  <a:lnTo>
                    <a:pt x="1934311" y="472460"/>
                  </a:lnTo>
                  <a:lnTo>
                    <a:pt x="1928588" y="474689"/>
                  </a:lnTo>
                  <a:lnTo>
                    <a:pt x="1923502" y="477235"/>
                  </a:lnTo>
                  <a:lnTo>
                    <a:pt x="1918415" y="479782"/>
                  </a:lnTo>
                  <a:lnTo>
                    <a:pt x="1913328" y="482329"/>
                  </a:lnTo>
                  <a:lnTo>
                    <a:pt x="1908559" y="485831"/>
                  </a:lnTo>
                  <a:lnTo>
                    <a:pt x="1903790" y="489014"/>
                  </a:lnTo>
                  <a:lnTo>
                    <a:pt x="1899340" y="492516"/>
                  </a:lnTo>
                  <a:lnTo>
                    <a:pt x="1895206" y="496654"/>
                  </a:lnTo>
                  <a:lnTo>
                    <a:pt x="1890756" y="500474"/>
                  </a:lnTo>
                  <a:lnTo>
                    <a:pt x="1886941" y="504294"/>
                  </a:lnTo>
                  <a:lnTo>
                    <a:pt x="1882808" y="509070"/>
                  </a:lnTo>
                  <a:lnTo>
                    <a:pt x="1879310" y="513527"/>
                  </a:lnTo>
                  <a:lnTo>
                    <a:pt x="1876131" y="517983"/>
                  </a:lnTo>
                  <a:lnTo>
                    <a:pt x="1873270" y="523077"/>
                  </a:lnTo>
                  <a:lnTo>
                    <a:pt x="1870091" y="527852"/>
                  </a:lnTo>
                  <a:lnTo>
                    <a:pt x="1867547" y="533264"/>
                  </a:lnTo>
                  <a:lnTo>
                    <a:pt x="1865004" y="538357"/>
                  </a:lnTo>
                  <a:lnTo>
                    <a:pt x="1863097" y="544088"/>
                  </a:lnTo>
                  <a:lnTo>
                    <a:pt x="1861189" y="549499"/>
                  </a:lnTo>
                  <a:lnTo>
                    <a:pt x="1859281" y="555230"/>
                  </a:lnTo>
                  <a:lnTo>
                    <a:pt x="1858010" y="560960"/>
                  </a:lnTo>
                  <a:lnTo>
                    <a:pt x="1857056" y="567008"/>
                  </a:lnTo>
                  <a:lnTo>
                    <a:pt x="1856102" y="572739"/>
                  </a:lnTo>
                  <a:lnTo>
                    <a:pt x="1855784" y="579105"/>
                  </a:lnTo>
                  <a:lnTo>
                    <a:pt x="1855784" y="585154"/>
                  </a:lnTo>
                  <a:lnTo>
                    <a:pt x="1855784" y="591521"/>
                  </a:lnTo>
                  <a:lnTo>
                    <a:pt x="1856102" y="597251"/>
                  </a:lnTo>
                  <a:lnTo>
                    <a:pt x="1857056" y="603618"/>
                  </a:lnTo>
                  <a:lnTo>
                    <a:pt x="1858010" y="609348"/>
                  </a:lnTo>
                  <a:lnTo>
                    <a:pt x="1859281" y="615397"/>
                  </a:lnTo>
                  <a:lnTo>
                    <a:pt x="1861189" y="620808"/>
                  </a:lnTo>
                  <a:lnTo>
                    <a:pt x="1863097" y="626539"/>
                  </a:lnTo>
                  <a:lnTo>
                    <a:pt x="1865004" y="631951"/>
                  </a:lnTo>
                  <a:lnTo>
                    <a:pt x="1867547" y="637362"/>
                  </a:lnTo>
                  <a:lnTo>
                    <a:pt x="1870091" y="642456"/>
                  </a:lnTo>
                  <a:lnTo>
                    <a:pt x="1873270" y="647231"/>
                  </a:lnTo>
                  <a:lnTo>
                    <a:pt x="1876131" y="652324"/>
                  </a:lnTo>
                  <a:lnTo>
                    <a:pt x="1879310" y="656781"/>
                  </a:lnTo>
                  <a:lnTo>
                    <a:pt x="1882808" y="661556"/>
                  </a:lnTo>
                  <a:lnTo>
                    <a:pt x="1886941" y="665695"/>
                  </a:lnTo>
                  <a:lnTo>
                    <a:pt x="1890756" y="669833"/>
                  </a:lnTo>
                  <a:lnTo>
                    <a:pt x="1895206" y="673972"/>
                  </a:lnTo>
                  <a:lnTo>
                    <a:pt x="1899340" y="677792"/>
                  </a:lnTo>
                  <a:lnTo>
                    <a:pt x="1903790" y="681294"/>
                  </a:lnTo>
                  <a:lnTo>
                    <a:pt x="1908559" y="684796"/>
                  </a:lnTo>
                  <a:lnTo>
                    <a:pt x="1913328" y="687661"/>
                  </a:lnTo>
                  <a:lnTo>
                    <a:pt x="1918415" y="690526"/>
                  </a:lnTo>
                  <a:lnTo>
                    <a:pt x="1923502" y="693073"/>
                  </a:lnTo>
                  <a:lnTo>
                    <a:pt x="1928588" y="695938"/>
                  </a:lnTo>
                  <a:lnTo>
                    <a:pt x="1934311" y="697848"/>
                  </a:lnTo>
                  <a:lnTo>
                    <a:pt x="1939716" y="699758"/>
                  </a:lnTo>
                  <a:lnTo>
                    <a:pt x="1945756" y="701349"/>
                  </a:lnTo>
                  <a:lnTo>
                    <a:pt x="1951161" y="702623"/>
                  </a:lnTo>
                  <a:lnTo>
                    <a:pt x="1957201" y="703578"/>
                  </a:lnTo>
                  <a:lnTo>
                    <a:pt x="1963242" y="704533"/>
                  </a:lnTo>
                  <a:lnTo>
                    <a:pt x="1969282" y="704851"/>
                  </a:lnTo>
                  <a:lnTo>
                    <a:pt x="1975323" y="704851"/>
                  </a:lnTo>
                  <a:lnTo>
                    <a:pt x="1981681" y="704851"/>
                  </a:lnTo>
                  <a:lnTo>
                    <a:pt x="1987722" y="704533"/>
                  </a:lnTo>
                  <a:lnTo>
                    <a:pt x="1993762" y="703578"/>
                  </a:lnTo>
                  <a:lnTo>
                    <a:pt x="1999485" y="702623"/>
                  </a:lnTo>
                  <a:lnTo>
                    <a:pt x="2005525" y="701349"/>
                  </a:lnTo>
                  <a:lnTo>
                    <a:pt x="2010930" y="699758"/>
                  </a:lnTo>
                  <a:lnTo>
                    <a:pt x="2016653" y="697848"/>
                  </a:lnTo>
                  <a:lnTo>
                    <a:pt x="2022057" y="695938"/>
                  </a:lnTo>
                  <a:lnTo>
                    <a:pt x="2027462" y="693073"/>
                  </a:lnTo>
                  <a:lnTo>
                    <a:pt x="2032549" y="690526"/>
                  </a:lnTo>
                  <a:lnTo>
                    <a:pt x="2037635" y="687661"/>
                  </a:lnTo>
                  <a:lnTo>
                    <a:pt x="2042404" y="684796"/>
                  </a:lnTo>
                  <a:lnTo>
                    <a:pt x="2047491" y="681294"/>
                  </a:lnTo>
                  <a:lnTo>
                    <a:pt x="2051624" y="677792"/>
                  </a:lnTo>
                  <a:lnTo>
                    <a:pt x="2056075" y="673972"/>
                  </a:lnTo>
                  <a:lnTo>
                    <a:pt x="2060208" y="669833"/>
                  </a:lnTo>
                  <a:lnTo>
                    <a:pt x="2064341" y="665695"/>
                  </a:lnTo>
                  <a:lnTo>
                    <a:pt x="2067838" y="661556"/>
                  </a:lnTo>
                  <a:lnTo>
                    <a:pt x="2071653" y="656781"/>
                  </a:lnTo>
                  <a:lnTo>
                    <a:pt x="2074832" y="652324"/>
                  </a:lnTo>
                  <a:lnTo>
                    <a:pt x="2078012" y="647231"/>
                  </a:lnTo>
                  <a:lnTo>
                    <a:pt x="2080873" y="642456"/>
                  </a:lnTo>
                  <a:lnTo>
                    <a:pt x="2083734" y="637362"/>
                  </a:lnTo>
                  <a:lnTo>
                    <a:pt x="2085960" y="631951"/>
                  </a:lnTo>
                  <a:lnTo>
                    <a:pt x="2088185" y="626539"/>
                  </a:lnTo>
                  <a:lnTo>
                    <a:pt x="2089775" y="620808"/>
                  </a:lnTo>
                  <a:lnTo>
                    <a:pt x="2091364" y="615397"/>
                  </a:lnTo>
                  <a:lnTo>
                    <a:pt x="2092636" y="609348"/>
                  </a:lnTo>
                  <a:lnTo>
                    <a:pt x="2094225" y="603618"/>
                  </a:lnTo>
                  <a:lnTo>
                    <a:pt x="2094861" y="597251"/>
                  </a:lnTo>
                  <a:lnTo>
                    <a:pt x="2095179" y="591521"/>
                  </a:lnTo>
                  <a:lnTo>
                    <a:pt x="2095497" y="585154"/>
                  </a:lnTo>
                  <a:lnTo>
                    <a:pt x="2095179" y="579105"/>
                  </a:lnTo>
                  <a:lnTo>
                    <a:pt x="2094861" y="572739"/>
                  </a:lnTo>
                  <a:lnTo>
                    <a:pt x="2094225" y="567008"/>
                  </a:lnTo>
                  <a:lnTo>
                    <a:pt x="2092636" y="560960"/>
                  </a:lnTo>
                  <a:lnTo>
                    <a:pt x="2091364" y="555230"/>
                  </a:lnTo>
                  <a:lnTo>
                    <a:pt x="2089775" y="549499"/>
                  </a:lnTo>
                  <a:lnTo>
                    <a:pt x="2088185" y="544088"/>
                  </a:lnTo>
                  <a:lnTo>
                    <a:pt x="2085960" y="538357"/>
                  </a:lnTo>
                  <a:lnTo>
                    <a:pt x="2083734" y="533264"/>
                  </a:lnTo>
                  <a:lnTo>
                    <a:pt x="2080873" y="527852"/>
                  </a:lnTo>
                  <a:lnTo>
                    <a:pt x="2078012" y="523077"/>
                  </a:lnTo>
                  <a:lnTo>
                    <a:pt x="2074832" y="517983"/>
                  </a:lnTo>
                  <a:lnTo>
                    <a:pt x="2071653" y="513527"/>
                  </a:lnTo>
                  <a:lnTo>
                    <a:pt x="2067838" y="509070"/>
                  </a:lnTo>
                  <a:lnTo>
                    <a:pt x="2064341" y="504294"/>
                  </a:lnTo>
                  <a:lnTo>
                    <a:pt x="2060208" y="500474"/>
                  </a:lnTo>
                  <a:lnTo>
                    <a:pt x="2056075" y="496654"/>
                  </a:lnTo>
                  <a:lnTo>
                    <a:pt x="2051624" y="492516"/>
                  </a:lnTo>
                  <a:lnTo>
                    <a:pt x="2047491" y="489014"/>
                  </a:lnTo>
                  <a:lnTo>
                    <a:pt x="2042404" y="485831"/>
                  </a:lnTo>
                  <a:lnTo>
                    <a:pt x="2037635" y="482329"/>
                  </a:lnTo>
                  <a:lnTo>
                    <a:pt x="2032549" y="479782"/>
                  </a:lnTo>
                  <a:lnTo>
                    <a:pt x="2027462" y="477235"/>
                  </a:lnTo>
                  <a:lnTo>
                    <a:pt x="2022057" y="474689"/>
                  </a:lnTo>
                  <a:lnTo>
                    <a:pt x="2016653" y="472460"/>
                  </a:lnTo>
                  <a:lnTo>
                    <a:pt x="2010930" y="470550"/>
                  </a:lnTo>
                  <a:lnTo>
                    <a:pt x="2005525" y="468958"/>
                  </a:lnTo>
                  <a:lnTo>
                    <a:pt x="1999485" y="467685"/>
                  </a:lnTo>
                  <a:lnTo>
                    <a:pt x="1993762" y="466730"/>
                  </a:lnTo>
                  <a:lnTo>
                    <a:pt x="1987722" y="465775"/>
                  </a:lnTo>
                  <a:lnTo>
                    <a:pt x="1981681" y="465457"/>
                  </a:lnTo>
                  <a:lnTo>
                    <a:pt x="1975323" y="465138"/>
                  </a:lnTo>
                  <a:close/>
                  <a:moveTo>
                    <a:pt x="2038346" y="0"/>
                  </a:moveTo>
                  <a:lnTo>
                    <a:pt x="3519484" y="0"/>
                  </a:lnTo>
                  <a:lnTo>
                    <a:pt x="3431641" y="179388"/>
                  </a:lnTo>
                  <a:lnTo>
                    <a:pt x="3916359" y="179388"/>
                  </a:lnTo>
                  <a:lnTo>
                    <a:pt x="3916359" y="295278"/>
                  </a:lnTo>
                  <a:lnTo>
                    <a:pt x="4885370" y="295278"/>
                  </a:lnTo>
                  <a:lnTo>
                    <a:pt x="4901245" y="295596"/>
                  </a:lnTo>
                  <a:lnTo>
                    <a:pt x="4917437" y="296231"/>
                  </a:lnTo>
                  <a:lnTo>
                    <a:pt x="4932995" y="297183"/>
                  </a:lnTo>
                  <a:lnTo>
                    <a:pt x="4948552" y="298771"/>
                  </a:lnTo>
                  <a:lnTo>
                    <a:pt x="4964427" y="300676"/>
                  </a:lnTo>
                  <a:lnTo>
                    <a:pt x="4979667" y="302581"/>
                  </a:lnTo>
                  <a:lnTo>
                    <a:pt x="4994907" y="305120"/>
                  </a:lnTo>
                  <a:lnTo>
                    <a:pt x="5010465" y="307977"/>
                  </a:lnTo>
                  <a:lnTo>
                    <a:pt x="5025387" y="311471"/>
                  </a:lnTo>
                  <a:lnTo>
                    <a:pt x="5040310" y="314962"/>
                  </a:lnTo>
                  <a:lnTo>
                    <a:pt x="5054915" y="318772"/>
                  </a:lnTo>
                  <a:lnTo>
                    <a:pt x="5069837" y="323534"/>
                  </a:lnTo>
                  <a:lnTo>
                    <a:pt x="5084125" y="327979"/>
                  </a:lnTo>
                  <a:lnTo>
                    <a:pt x="5098412" y="333059"/>
                  </a:lnTo>
                  <a:lnTo>
                    <a:pt x="5112700" y="338456"/>
                  </a:lnTo>
                  <a:lnTo>
                    <a:pt x="5126987" y="344171"/>
                  </a:lnTo>
                  <a:lnTo>
                    <a:pt x="5140640" y="350203"/>
                  </a:lnTo>
                  <a:lnTo>
                    <a:pt x="5154292" y="356870"/>
                  </a:lnTo>
                  <a:lnTo>
                    <a:pt x="5167627" y="363220"/>
                  </a:lnTo>
                  <a:lnTo>
                    <a:pt x="5180962" y="370522"/>
                  </a:lnTo>
                  <a:lnTo>
                    <a:pt x="5193980" y="377507"/>
                  </a:lnTo>
                  <a:lnTo>
                    <a:pt x="5206680" y="385126"/>
                  </a:lnTo>
                  <a:lnTo>
                    <a:pt x="5219380" y="393381"/>
                  </a:lnTo>
                  <a:lnTo>
                    <a:pt x="5232080" y="401318"/>
                  </a:lnTo>
                  <a:lnTo>
                    <a:pt x="5244462" y="409890"/>
                  </a:lnTo>
                  <a:lnTo>
                    <a:pt x="5256527" y="418780"/>
                  </a:lnTo>
                  <a:lnTo>
                    <a:pt x="5268275" y="427669"/>
                  </a:lnTo>
                  <a:lnTo>
                    <a:pt x="5279705" y="436876"/>
                  </a:lnTo>
                  <a:lnTo>
                    <a:pt x="5291135" y="446718"/>
                  </a:lnTo>
                  <a:lnTo>
                    <a:pt x="5302247" y="456560"/>
                  </a:lnTo>
                  <a:lnTo>
                    <a:pt x="5313360" y="466720"/>
                  </a:lnTo>
                  <a:lnTo>
                    <a:pt x="5323520" y="477197"/>
                  </a:lnTo>
                  <a:lnTo>
                    <a:pt x="5333997" y="487674"/>
                  </a:lnTo>
                  <a:lnTo>
                    <a:pt x="5344157" y="498786"/>
                  </a:lnTo>
                  <a:lnTo>
                    <a:pt x="5354000" y="509898"/>
                  </a:lnTo>
                  <a:lnTo>
                    <a:pt x="5363842" y="521327"/>
                  </a:lnTo>
                  <a:lnTo>
                    <a:pt x="5373367" y="532757"/>
                  </a:lnTo>
                  <a:lnTo>
                    <a:pt x="5381940" y="544504"/>
                  </a:lnTo>
                  <a:lnTo>
                    <a:pt x="5390830" y="556568"/>
                  </a:lnTo>
                  <a:lnTo>
                    <a:pt x="5399402" y="568950"/>
                  </a:lnTo>
                  <a:lnTo>
                    <a:pt x="5407657" y="581332"/>
                  </a:lnTo>
                  <a:lnTo>
                    <a:pt x="5415595" y="594031"/>
                  </a:lnTo>
                  <a:lnTo>
                    <a:pt x="5423215" y="606731"/>
                  </a:lnTo>
                  <a:lnTo>
                    <a:pt x="5430517" y="619747"/>
                  </a:lnTo>
                  <a:lnTo>
                    <a:pt x="5437502" y="633082"/>
                  </a:lnTo>
                  <a:lnTo>
                    <a:pt x="5444170" y="646416"/>
                  </a:lnTo>
                  <a:lnTo>
                    <a:pt x="5450520" y="660068"/>
                  </a:lnTo>
                  <a:lnTo>
                    <a:pt x="5456552" y="674037"/>
                  </a:lnTo>
                  <a:lnTo>
                    <a:pt x="5462267" y="688007"/>
                  </a:lnTo>
                  <a:lnTo>
                    <a:pt x="5467665" y="702293"/>
                  </a:lnTo>
                  <a:lnTo>
                    <a:pt x="5472745" y="716580"/>
                  </a:lnTo>
                  <a:lnTo>
                    <a:pt x="5477507" y="731184"/>
                  </a:lnTo>
                  <a:lnTo>
                    <a:pt x="5481952" y="745789"/>
                  </a:lnTo>
                  <a:lnTo>
                    <a:pt x="5485762" y="760393"/>
                  </a:lnTo>
                  <a:lnTo>
                    <a:pt x="5489572" y="775315"/>
                  </a:lnTo>
                  <a:lnTo>
                    <a:pt x="5492747" y="790554"/>
                  </a:lnTo>
                  <a:lnTo>
                    <a:pt x="5495605" y="805793"/>
                  </a:lnTo>
                  <a:lnTo>
                    <a:pt x="5498145" y="821033"/>
                  </a:lnTo>
                  <a:lnTo>
                    <a:pt x="5500367" y="836589"/>
                  </a:lnTo>
                  <a:lnTo>
                    <a:pt x="5502272" y="852146"/>
                  </a:lnTo>
                  <a:lnTo>
                    <a:pt x="5503542" y="867703"/>
                  </a:lnTo>
                  <a:lnTo>
                    <a:pt x="5504495" y="883577"/>
                  </a:lnTo>
                  <a:lnTo>
                    <a:pt x="5505130" y="899451"/>
                  </a:lnTo>
                  <a:lnTo>
                    <a:pt x="5505447" y="915326"/>
                  </a:lnTo>
                  <a:lnTo>
                    <a:pt x="5505447" y="6237953"/>
                  </a:lnTo>
                  <a:lnTo>
                    <a:pt x="5505130" y="6253827"/>
                  </a:lnTo>
                  <a:lnTo>
                    <a:pt x="5504495" y="6270019"/>
                  </a:lnTo>
                  <a:lnTo>
                    <a:pt x="5503542" y="6285575"/>
                  </a:lnTo>
                  <a:lnTo>
                    <a:pt x="5502272" y="6301132"/>
                  </a:lnTo>
                  <a:lnTo>
                    <a:pt x="5500367" y="6317006"/>
                  </a:lnTo>
                  <a:lnTo>
                    <a:pt x="5498145" y="6332246"/>
                  </a:lnTo>
                  <a:lnTo>
                    <a:pt x="5495605" y="6347485"/>
                  </a:lnTo>
                  <a:lnTo>
                    <a:pt x="5492747" y="6363042"/>
                  </a:lnTo>
                  <a:lnTo>
                    <a:pt x="5489572" y="6377963"/>
                  </a:lnTo>
                  <a:lnTo>
                    <a:pt x="5485762" y="6392885"/>
                  </a:lnTo>
                  <a:lnTo>
                    <a:pt x="5481952" y="6407490"/>
                  </a:lnTo>
                  <a:lnTo>
                    <a:pt x="5477507" y="6422411"/>
                  </a:lnTo>
                  <a:lnTo>
                    <a:pt x="5472745" y="6436698"/>
                  </a:lnTo>
                  <a:lnTo>
                    <a:pt x="5467665" y="6450985"/>
                  </a:lnTo>
                  <a:lnTo>
                    <a:pt x="5462267" y="6465272"/>
                  </a:lnTo>
                  <a:lnTo>
                    <a:pt x="5456552" y="6479241"/>
                  </a:lnTo>
                  <a:lnTo>
                    <a:pt x="5450520" y="6493210"/>
                  </a:lnTo>
                  <a:lnTo>
                    <a:pt x="5444170" y="6506862"/>
                  </a:lnTo>
                  <a:lnTo>
                    <a:pt x="5437502" y="6520197"/>
                  </a:lnTo>
                  <a:lnTo>
                    <a:pt x="5430517" y="6533531"/>
                  </a:lnTo>
                  <a:lnTo>
                    <a:pt x="5423215" y="6546548"/>
                  </a:lnTo>
                  <a:lnTo>
                    <a:pt x="5415595" y="6559247"/>
                  </a:lnTo>
                  <a:lnTo>
                    <a:pt x="5407657" y="6572264"/>
                  </a:lnTo>
                  <a:lnTo>
                    <a:pt x="5399402" y="6584646"/>
                  </a:lnTo>
                  <a:lnTo>
                    <a:pt x="5390830" y="6597028"/>
                  </a:lnTo>
                  <a:lnTo>
                    <a:pt x="5381940" y="6609092"/>
                  </a:lnTo>
                  <a:lnTo>
                    <a:pt x="5373367" y="6620839"/>
                  </a:lnTo>
                  <a:lnTo>
                    <a:pt x="5363842" y="6632269"/>
                  </a:lnTo>
                  <a:lnTo>
                    <a:pt x="5354000" y="6643698"/>
                  </a:lnTo>
                  <a:lnTo>
                    <a:pt x="5344157" y="6654810"/>
                  </a:lnTo>
                  <a:lnTo>
                    <a:pt x="5333997" y="6665922"/>
                  </a:lnTo>
                  <a:lnTo>
                    <a:pt x="5323520" y="6676082"/>
                  </a:lnTo>
                  <a:lnTo>
                    <a:pt x="5313360" y="6686559"/>
                  </a:lnTo>
                  <a:lnTo>
                    <a:pt x="5302247" y="6696718"/>
                  </a:lnTo>
                  <a:lnTo>
                    <a:pt x="5291135" y="6706560"/>
                  </a:lnTo>
                  <a:lnTo>
                    <a:pt x="5279705" y="6716402"/>
                  </a:lnTo>
                  <a:lnTo>
                    <a:pt x="5268275" y="6725609"/>
                  </a:lnTo>
                  <a:lnTo>
                    <a:pt x="5256527" y="6734499"/>
                  </a:lnTo>
                  <a:lnTo>
                    <a:pt x="5244462" y="6743388"/>
                  </a:lnTo>
                  <a:lnTo>
                    <a:pt x="5232080" y="6751960"/>
                  </a:lnTo>
                  <a:lnTo>
                    <a:pt x="5219380" y="6760215"/>
                  </a:lnTo>
                  <a:lnTo>
                    <a:pt x="5206680" y="6768152"/>
                  </a:lnTo>
                  <a:lnTo>
                    <a:pt x="5193980" y="6775772"/>
                  </a:lnTo>
                  <a:lnTo>
                    <a:pt x="5180962" y="6783074"/>
                  </a:lnTo>
                  <a:lnTo>
                    <a:pt x="5167627" y="6790059"/>
                  </a:lnTo>
                  <a:lnTo>
                    <a:pt x="5154292" y="6796726"/>
                  </a:lnTo>
                  <a:lnTo>
                    <a:pt x="5140640" y="6803075"/>
                  </a:lnTo>
                  <a:lnTo>
                    <a:pt x="5126987" y="6809108"/>
                  </a:lnTo>
                  <a:lnTo>
                    <a:pt x="5112700" y="6814822"/>
                  </a:lnTo>
                  <a:lnTo>
                    <a:pt x="5098412" y="6820220"/>
                  </a:lnTo>
                  <a:lnTo>
                    <a:pt x="5084125" y="6825299"/>
                  </a:lnTo>
                  <a:lnTo>
                    <a:pt x="5069837" y="6830062"/>
                  </a:lnTo>
                  <a:lnTo>
                    <a:pt x="5054915" y="6834506"/>
                  </a:lnTo>
                  <a:lnTo>
                    <a:pt x="5040310" y="6838316"/>
                  </a:lnTo>
                  <a:lnTo>
                    <a:pt x="5025387" y="6842126"/>
                  </a:lnTo>
                  <a:lnTo>
                    <a:pt x="5010465" y="6845301"/>
                  </a:lnTo>
                  <a:lnTo>
                    <a:pt x="4994907" y="6848158"/>
                  </a:lnTo>
                  <a:lnTo>
                    <a:pt x="4979667" y="6850698"/>
                  </a:lnTo>
                  <a:lnTo>
                    <a:pt x="4964427" y="6852920"/>
                  </a:lnTo>
                  <a:lnTo>
                    <a:pt x="4948552" y="6854825"/>
                  </a:lnTo>
                  <a:lnTo>
                    <a:pt x="4932995" y="6856095"/>
                  </a:lnTo>
                  <a:lnTo>
                    <a:pt x="4917437" y="6857048"/>
                  </a:lnTo>
                  <a:lnTo>
                    <a:pt x="4901245" y="6857683"/>
                  </a:lnTo>
                  <a:lnTo>
                    <a:pt x="4885370" y="6858000"/>
                  </a:lnTo>
                  <a:lnTo>
                    <a:pt x="619760" y="6858000"/>
                  </a:lnTo>
                  <a:lnTo>
                    <a:pt x="603885" y="6857683"/>
                  </a:lnTo>
                  <a:lnTo>
                    <a:pt x="588010" y="6857048"/>
                  </a:lnTo>
                  <a:lnTo>
                    <a:pt x="572135" y="6856095"/>
                  </a:lnTo>
                  <a:lnTo>
                    <a:pt x="556578" y="6854825"/>
                  </a:lnTo>
                  <a:lnTo>
                    <a:pt x="541020" y="6852920"/>
                  </a:lnTo>
                  <a:lnTo>
                    <a:pt x="525463" y="6850698"/>
                  </a:lnTo>
                  <a:lnTo>
                    <a:pt x="510223" y="6848158"/>
                  </a:lnTo>
                  <a:lnTo>
                    <a:pt x="494983" y="6845301"/>
                  </a:lnTo>
                  <a:lnTo>
                    <a:pt x="479743" y="6842126"/>
                  </a:lnTo>
                  <a:lnTo>
                    <a:pt x="465138" y="6838316"/>
                  </a:lnTo>
                  <a:lnTo>
                    <a:pt x="450215" y="6834506"/>
                  </a:lnTo>
                  <a:lnTo>
                    <a:pt x="435610" y="6830062"/>
                  </a:lnTo>
                  <a:lnTo>
                    <a:pt x="421005" y="6825299"/>
                  </a:lnTo>
                  <a:lnTo>
                    <a:pt x="406718" y="6820220"/>
                  </a:lnTo>
                  <a:lnTo>
                    <a:pt x="392748" y="6814822"/>
                  </a:lnTo>
                  <a:lnTo>
                    <a:pt x="378460" y="6809108"/>
                  </a:lnTo>
                  <a:lnTo>
                    <a:pt x="364808" y="6803075"/>
                  </a:lnTo>
                  <a:lnTo>
                    <a:pt x="351155" y="6796726"/>
                  </a:lnTo>
                  <a:lnTo>
                    <a:pt x="337820" y="6790059"/>
                  </a:lnTo>
                  <a:lnTo>
                    <a:pt x="324485" y="6783074"/>
                  </a:lnTo>
                  <a:lnTo>
                    <a:pt x="311468" y="6775772"/>
                  </a:lnTo>
                  <a:lnTo>
                    <a:pt x="298768" y="6768152"/>
                  </a:lnTo>
                  <a:lnTo>
                    <a:pt x="286068" y="6760215"/>
                  </a:lnTo>
                  <a:lnTo>
                    <a:pt x="273050" y="6751960"/>
                  </a:lnTo>
                  <a:lnTo>
                    <a:pt x="260985" y="6743388"/>
                  </a:lnTo>
                  <a:lnTo>
                    <a:pt x="248920" y="6734499"/>
                  </a:lnTo>
                  <a:lnTo>
                    <a:pt x="237173" y="6725609"/>
                  </a:lnTo>
                  <a:lnTo>
                    <a:pt x="225425" y="6716402"/>
                  </a:lnTo>
                  <a:lnTo>
                    <a:pt x="213995" y="6706560"/>
                  </a:lnTo>
                  <a:lnTo>
                    <a:pt x="202883" y="6696718"/>
                  </a:lnTo>
                  <a:lnTo>
                    <a:pt x="192088" y="6686559"/>
                  </a:lnTo>
                  <a:lnTo>
                    <a:pt x="181610" y="6676082"/>
                  </a:lnTo>
                  <a:lnTo>
                    <a:pt x="171450" y="6665922"/>
                  </a:lnTo>
                  <a:lnTo>
                    <a:pt x="160973" y="6654810"/>
                  </a:lnTo>
                  <a:lnTo>
                    <a:pt x="151130" y="6643698"/>
                  </a:lnTo>
                  <a:lnTo>
                    <a:pt x="141605" y="6632269"/>
                  </a:lnTo>
                  <a:lnTo>
                    <a:pt x="132080" y="6620839"/>
                  </a:lnTo>
                  <a:lnTo>
                    <a:pt x="123190" y="6609092"/>
                  </a:lnTo>
                  <a:lnTo>
                    <a:pt x="114300" y="6597028"/>
                  </a:lnTo>
                  <a:lnTo>
                    <a:pt x="105728" y="6584646"/>
                  </a:lnTo>
                  <a:lnTo>
                    <a:pt x="97473" y="6572264"/>
                  </a:lnTo>
                  <a:lnTo>
                    <a:pt x="89853" y="6559247"/>
                  </a:lnTo>
                  <a:lnTo>
                    <a:pt x="82233" y="6546548"/>
                  </a:lnTo>
                  <a:lnTo>
                    <a:pt x="74613" y="6533531"/>
                  </a:lnTo>
                  <a:lnTo>
                    <a:pt x="67945" y="6520197"/>
                  </a:lnTo>
                  <a:lnTo>
                    <a:pt x="60960" y="6506862"/>
                  </a:lnTo>
                  <a:lnTo>
                    <a:pt x="54928" y="6493210"/>
                  </a:lnTo>
                  <a:lnTo>
                    <a:pt x="48578" y="6479241"/>
                  </a:lnTo>
                  <a:lnTo>
                    <a:pt x="43180" y="6465272"/>
                  </a:lnTo>
                  <a:lnTo>
                    <a:pt x="37465" y="6450985"/>
                  </a:lnTo>
                  <a:lnTo>
                    <a:pt x="32703" y="6436698"/>
                  </a:lnTo>
                  <a:lnTo>
                    <a:pt x="27623" y="6422411"/>
                  </a:lnTo>
                  <a:lnTo>
                    <a:pt x="23495" y="6407490"/>
                  </a:lnTo>
                  <a:lnTo>
                    <a:pt x="19685" y="6392885"/>
                  </a:lnTo>
                  <a:lnTo>
                    <a:pt x="15875" y="6377963"/>
                  </a:lnTo>
                  <a:lnTo>
                    <a:pt x="12700" y="6363042"/>
                  </a:lnTo>
                  <a:lnTo>
                    <a:pt x="9843" y="6347485"/>
                  </a:lnTo>
                  <a:lnTo>
                    <a:pt x="7303" y="6332246"/>
                  </a:lnTo>
                  <a:lnTo>
                    <a:pt x="4763" y="6317006"/>
                  </a:lnTo>
                  <a:lnTo>
                    <a:pt x="3175" y="6301132"/>
                  </a:lnTo>
                  <a:lnTo>
                    <a:pt x="1905" y="6285575"/>
                  </a:lnTo>
                  <a:lnTo>
                    <a:pt x="953" y="6270019"/>
                  </a:lnTo>
                  <a:lnTo>
                    <a:pt x="318" y="6253827"/>
                  </a:lnTo>
                  <a:lnTo>
                    <a:pt x="0" y="6237953"/>
                  </a:lnTo>
                  <a:lnTo>
                    <a:pt x="0" y="915326"/>
                  </a:lnTo>
                  <a:lnTo>
                    <a:pt x="318" y="899451"/>
                  </a:lnTo>
                  <a:lnTo>
                    <a:pt x="953" y="883577"/>
                  </a:lnTo>
                  <a:lnTo>
                    <a:pt x="1905" y="867703"/>
                  </a:lnTo>
                  <a:lnTo>
                    <a:pt x="3175" y="852146"/>
                  </a:lnTo>
                  <a:lnTo>
                    <a:pt x="4763" y="836589"/>
                  </a:lnTo>
                  <a:lnTo>
                    <a:pt x="7303" y="821033"/>
                  </a:lnTo>
                  <a:lnTo>
                    <a:pt x="9843" y="805793"/>
                  </a:lnTo>
                  <a:lnTo>
                    <a:pt x="12700" y="790554"/>
                  </a:lnTo>
                  <a:lnTo>
                    <a:pt x="15875" y="775315"/>
                  </a:lnTo>
                  <a:lnTo>
                    <a:pt x="19685" y="760393"/>
                  </a:lnTo>
                  <a:lnTo>
                    <a:pt x="23495" y="745789"/>
                  </a:lnTo>
                  <a:lnTo>
                    <a:pt x="27623" y="731184"/>
                  </a:lnTo>
                  <a:lnTo>
                    <a:pt x="32703" y="716580"/>
                  </a:lnTo>
                  <a:lnTo>
                    <a:pt x="37465" y="702293"/>
                  </a:lnTo>
                  <a:lnTo>
                    <a:pt x="43180" y="688007"/>
                  </a:lnTo>
                  <a:lnTo>
                    <a:pt x="48578" y="674037"/>
                  </a:lnTo>
                  <a:lnTo>
                    <a:pt x="54928" y="660068"/>
                  </a:lnTo>
                  <a:lnTo>
                    <a:pt x="60960" y="646416"/>
                  </a:lnTo>
                  <a:lnTo>
                    <a:pt x="67945" y="633082"/>
                  </a:lnTo>
                  <a:lnTo>
                    <a:pt x="74613" y="619747"/>
                  </a:lnTo>
                  <a:lnTo>
                    <a:pt x="82233" y="606731"/>
                  </a:lnTo>
                  <a:lnTo>
                    <a:pt x="89853" y="594031"/>
                  </a:lnTo>
                  <a:lnTo>
                    <a:pt x="97473" y="581332"/>
                  </a:lnTo>
                  <a:lnTo>
                    <a:pt x="105728" y="568950"/>
                  </a:lnTo>
                  <a:lnTo>
                    <a:pt x="114300" y="556568"/>
                  </a:lnTo>
                  <a:lnTo>
                    <a:pt x="123190" y="544504"/>
                  </a:lnTo>
                  <a:lnTo>
                    <a:pt x="132080" y="532757"/>
                  </a:lnTo>
                  <a:lnTo>
                    <a:pt x="141605" y="521327"/>
                  </a:lnTo>
                  <a:lnTo>
                    <a:pt x="151130" y="509898"/>
                  </a:lnTo>
                  <a:lnTo>
                    <a:pt x="160973" y="498786"/>
                  </a:lnTo>
                  <a:lnTo>
                    <a:pt x="171450" y="487674"/>
                  </a:lnTo>
                  <a:lnTo>
                    <a:pt x="181610" y="477197"/>
                  </a:lnTo>
                  <a:lnTo>
                    <a:pt x="192088" y="466720"/>
                  </a:lnTo>
                  <a:lnTo>
                    <a:pt x="202883" y="456560"/>
                  </a:lnTo>
                  <a:lnTo>
                    <a:pt x="213995" y="446718"/>
                  </a:lnTo>
                  <a:lnTo>
                    <a:pt x="225425" y="436876"/>
                  </a:lnTo>
                  <a:lnTo>
                    <a:pt x="237173" y="427669"/>
                  </a:lnTo>
                  <a:lnTo>
                    <a:pt x="248920" y="418780"/>
                  </a:lnTo>
                  <a:lnTo>
                    <a:pt x="260985" y="409890"/>
                  </a:lnTo>
                  <a:lnTo>
                    <a:pt x="273050" y="401318"/>
                  </a:lnTo>
                  <a:lnTo>
                    <a:pt x="286068" y="393381"/>
                  </a:lnTo>
                  <a:lnTo>
                    <a:pt x="298768" y="385126"/>
                  </a:lnTo>
                  <a:lnTo>
                    <a:pt x="311468" y="377507"/>
                  </a:lnTo>
                  <a:lnTo>
                    <a:pt x="324485" y="370522"/>
                  </a:lnTo>
                  <a:lnTo>
                    <a:pt x="337820" y="363220"/>
                  </a:lnTo>
                  <a:lnTo>
                    <a:pt x="351155" y="356870"/>
                  </a:lnTo>
                  <a:lnTo>
                    <a:pt x="364808" y="350203"/>
                  </a:lnTo>
                  <a:lnTo>
                    <a:pt x="378460" y="344171"/>
                  </a:lnTo>
                  <a:lnTo>
                    <a:pt x="392748" y="338456"/>
                  </a:lnTo>
                  <a:lnTo>
                    <a:pt x="406718" y="333059"/>
                  </a:lnTo>
                  <a:lnTo>
                    <a:pt x="421005" y="327979"/>
                  </a:lnTo>
                  <a:lnTo>
                    <a:pt x="435610" y="323534"/>
                  </a:lnTo>
                  <a:lnTo>
                    <a:pt x="450215" y="318772"/>
                  </a:lnTo>
                  <a:lnTo>
                    <a:pt x="465138" y="314962"/>
                  </a:lnTo>
                  <a:lnTo>
                    <a:pt x="479743" y="311471"/>
                  </a:lnTo>
                  <a:lnTo>
                    <a:pt x="494983" y="307977"/>
                  </a:lnTo>
                  <a:lnTo>
                    <a:pt x="510223" y="305120"/>
                  </a:lnTo>
                  <a:lnTo>
                    <a:pt x="525463" y="302581"/>
                  </a:lnTo>
                  <a:lnTo>
                    <a:pt x="541020" y="300676"/>
                  </a:lnTo>
                  <a:lnTo>
                    <a:pt x="556578" y="298771"/>
                  </a:lnTo>
                  <a:lnTo>
                    <a:pt x="572135" y="297183"/>
                  </a:lnTo>
                  <a:lnTo>
                    <a:pt x="588010" y="296231"/>
                  </a:lnTo>
                  <a:lnTo>
                    <a:pt x="603885" y="295596"/>
                  </a:lnTo>
                  <a:lnTo>
                    <a:pt x="619760" y="295278"/>
                  </a:lnTo>
                  <a:lnTo>
                    <a:pt x="1639884" y="295278"/>
                  </a:lnTo>
                  <a:lnTo>
                    <a:pt x="1639884" y="179388"/>
                  </a:lnTo>
                  <a:lnTo>
                    <a:pt x="2125900" y="179388"/>
                  </a:lnTo>
                  <a:lnTo>
                    <a:pt x="2038346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532699" y="2854452"/>
            <a:ext cx="1769807" cy="1769807"/>
            <a:chOff x="6494599" y="2930652"/>
            <a:chExt cx="1769807" cy="1769807"/>
          </a:xfrm>
        </p:grpSpPr>
        <p:sp>
          <p:nvSpPr>
            <p:cNvPr id="29" name="椭圆 28"/>
            <p:cNvSpPr/>
            <p:nvPr/>
          </p:nvSpPr>
          <p:spPr>
            <a:xfrm>
              <a:off x="6494599" y="2930652"/>
              <a:ext cx="1769807" cy="1769807"/>
            </a:xfrm>
            <a:prstGeom prst="ellipse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KSO_Shape"/>
            <p:cNvSpPr>
              <a:spLocks/>
            </p:cNvSpPr>
            <p:nvPr/>
          </p:nvSpPr>
          <p:spPr bwMode="auto">
            <a:xfrm>
              <a:off x="6988820" y="3417577"/>
              <a:ext cx="781364" cy="795956"/>
            </a:xfrm>
            <a:custGeom>
              <a:avLst/>
              <a:gdLst>
                <a:gd name="T0" fmla="*/ 1088909 w 1944688"/>
                <a:gd name="T1" fmla="*/ 1478020 h 1979613"/>
                <a:gd name="T2" fmla="*/ 1105805 w 1944688"/>
                <a:gd name="T3" fmla="*/ 1615987 h 1979613"/>
                <a:gd name="T4" fmla="*/ 979564 w 1944688"/>
                <a:gd name="T5" fmla="*/ 1431925 h 1979613"/>
                <a:gd name="T6" fmla="*/ 811133 w 1944688"/>
                <a:gd name="T7" fmla="*/ 1321868 h 1979613"/>
                <a:gd name="T8" fmla="*/ 770571 w 1944688"/>
                <a:gd name="T9" fmla="*/ 1208449 h 1979613"/>
                <a:gd name="T10" fmla="*/ 827928 w 1944688"/>
                <a:gd name="T11" fmla="*/ 1109921 h 1979613"/>
                <a:gd name="T12" fmla="*/ 1112606 w 1944688"/>
                <a:gd name="T13" fmla="*/ 674053 h 1979613"/>
                <a:gd name="T14" fmla="*/ 1149350 w 1944688"/>
                <a:gd name="T15" fmla="*/ 766128 h 1979613"/>
                <a:gd name="T16" fmla="*/ 1085682 w 1944688"/>
                <a:gd name="T17" fmla="*/ 922338 h 1979613"/>
                <a:gd name="T18" fmla="*/ 916605 w 1944688"/>
                <a:gd name="T19" fmla="*/ 541568 h 1979613"/>
                <a:gd name="T20" fmla="*/ 864200 w 1944688"/>
                <a:gd name="T21" fmla="*/ 1004409 h 1979613"/>
                <a:gd name="T22" fmla="*/ 743510 w 1944688"/>
                <a:gd name="T23" fmla="*/ 1114247 h 1979613"/>
                <a:gd name="T24" fmla="*/ 749545 w 1944688"/>
                <a:gd name="T25" fmla="*/ 1320271 h 1979613"/>
                <a:gd name="T26" fmla="*/ 863882 w 1944688"/>
                <a:gd name="T27" fmla="*/ 1423442 h 1979613"/>
                <a:gd name="T28" fmla="*/ 1035388 w 1944688"/>
                <a:gd name="T29" fmla="*/ 1692004 h 1979613"/>
                <a:gd name="T30" fmla="*/ 1135434 w 1944688"/>
                <a:gd name="T31" fmla="*/ 1598357 h 1979613"/>
                <a:gd name="T32" fmla="*/ 1087158 w 1944688"/>
                <a:gd name="T33" fmla="*/ 1425029 h 1979613"/>
                <a:gd name="T34" fmla="*/ 1029672 w 1944688"/>
                <a:gd name="T35" fmla="*/ 1070121 h 1979613"/>
                <a:gd name="T36" fmla="*/ 1170370 w 1944688"/>
                <a:gd name="T37" fmla="*/ 968220 h 1979613"/>
                <a:gd name="T38" fmla="*/ 1219598 w 1944688"/>
                <a:gd name="T39" fmla="*/ 767275 h 1979613"/>
                <a:gd name="T40" fmla="*/ 1157348 w 1944688"/>
                <a:gd name="T41" fmla="*/ 597122 h 1979613"/>
                <a:gd name="T42" fmla="*/ 995370 w 1944688"/>
                <a:gd name="T43" fmla="*/ 529823 h 1979613"/>
                <a:gd name="T44" fmla="*/ 888020 w 1944688"/>
                <a:gd name="T45" fmla="*/ 312370 h 1979613"/>
                <a:gd name="T46" fmla="*/ 871505 w 1944688"/>
                <a:gd name="T47" fmla="*/ 408875 h 1979613"/>
                <a:gd name="T48" fmla="*/ 969327 w 1944688"/>
                <a:gd name="T49" fmla="*/ 472999 h 1979613"/>
                <a:gd name="T50" fmla="*/ 1059209 w 1944688"/>
                <a:gd name="T51" fmla="*/ 399351 h 1979613"/>
                <a:gd name="T52" fmla="*/ 1026813 w 1944688"/>
                <a:gd name="T53" fmla="*/ 299037 h 1979613"/>
                <a:gd name="T54" fmla="*/ 1190379 w 1944688"/>
                <a:gd name="T55" fmla="*/ 1270 h 1979613"/>
                <a:gd name="T56" fmla="*/ 1266286 w 1944688"/>
                <a:gd name="T57" fmla="*/ 52379 h 1979613"/>
                <a:gd name="T58" fmla="*/ 1285978 w 1944688"/>
                <a:gd name="T59" fmla="*/ 375543 h 1979613"/>
                <a:gd name="T60" fmla="*/ 1339335 w 1944688"/>
                <a:gd name="T61" fmla="*/ 412367 h 1979613"/>
                <a:gd name="T62" fmla="*/ 1627402 w 1944688"/>
                <a:gd name="T63" fmla="*/ 266975 h 1979613"/>
                <a:gd name="T64" fmla="*/ 1713155 w 1944688"/>
                <a:gd name="T65" fmla="*/ 299037 h 1979613"/>
                <a:gd name="T66" fmla="*/ 1944688 w 1944688"/>
                <a:gd name="T67" fmla="*/ 730768 h 1979613"/>
                <a:gd name="T68" fmla="*/ 1900224 w 1944688"/>
                <a:gd name="T69" fmla="*/ 811083 h 1979613"/>
                <a:gd name="T70" fmla="*/ 1646458 w 1944688"/>
                <a:gd name="T71" fmla="*/ 985997 h 1979613"/>
                <a:gd name="T72" fmla="*/ 1891013 w 1944688"/>
                <a:gd name="T73" fmla="*/ 1162499 h 1979613"/>
                <a:gd name="T74" fmla="*/ 1943735 w 1944688"/>
                <a:gd name="T75" fmla="*/ 1238369 h 1979613"/>
                <a:gd name="T76" fmla="*/ 1720142 w 1944688"/>
                <a:gd name="T77" fmla="*/ 1672640 h 1979613"/>
                <a:gd name="T78" fmla="*/ 1637883 w 1944688"/>
                <a:gd name="T79" fmla="*/ 1712956 h 1979613"/>
                <a:gd name="T80" fmla="*/ 1347910 w 1944688"/>
                <a:gd name="T81" fmla="*/ 1568199 h 1979613"/>
                <a:gd name="T82" fmla="*/ 1289471 w 1944688"/>
                <a:gd name="T83" fmla="*/ 1595817 h 1979613"/>
                <a:gd name="T84" fmla="*/ 1271050 w 1944688"/>
                <a:gd name="T85" fmla="*/ 1918028 h 1979613"/>
                <a:gd name="T86" fmla="*/ 1200542 w 1944688"/>
                <a:gd name="T87" fmla="*/ 1976121 h 1979613"/>
                <a:gd name="T88" fmla="*/ 710797 w 1944688"/>
                <a:gd name="T89" fmla="*/ 1960884 h 1979613"/>
                <a:gd name="T90" fmla="*/ 663474 w 1944688"/>
                <a:gd name="T91" fmla="*/ 1882156 h 1979613"/>
                <a:gd name="T92" fmla="*/ 638384 w 1944688"/>
                <a:gd name="T93" fmla="*/ 1574866 h 1979613"/>
                <a:gd name="T94" fmla="*/ 363339 w 1944688"/>
                <a:gd name="T95" fmla="*/ 1698353 h 1979613"/>
                <a:gd name="T96" fmla="*/ 271551 w 1944688"/>
                <a:gd name="T97" fmla="*/ 1705655 h 1979613"/>
                <a:gd name="T98" fmla="*/ 6987 w 1944688"/>
                <a:gd name="T99" fmla="*/ 1295510 h 1979613"/>
                <a:gd name="T100" fmla="*/ 13339 w 1944688"/>
                <a:gd name="T101" fmla="*/ 1204402 h 1979613"/>
                <a:gd name="T102" fmla="*/ 283303 w 1944688"/>
                <a:gd name="T103" fmla="*/ 1025361 h 1979613"/>
                <a:gd name="T104" fmla="*/ 288702 w 1944688"/>
                <a:gd name="T105" fmla="*/ 960601 h 1979613"/>
                <a:gd name="T106" fmla="*/ 18739 w 1944688"/>
                <a:gd name="T107" fmla="*/ 784100 h 1979613"/>
                <a:gd name="T108" fmla="*/ 3811 w 1944688"/>
                <a:gd name="T109" fmla="*/ 693944 h 1979613"/>
                <a:gd name="T110" fmla="*/ 261706 w 1944688"/>
                <a:gd name="T111" fmla="*/ 277768 h 1979613"/>
                <a:gd name="T112" fmla="*/ 353493 w 1944688"/>
                <a:gd name="T113" fmla="*/ 276181 h 1979613"/>
                <a:gd name="T114" fmla="*/ 632032 w 1944688"/>
                <a:gd name="T115" fmla="*/ 407922 h 1979613"/>
                <a:gd name="T116" fmla="*/ 663157 w 1944688"/>
                <a:gd name="T117" fmla="*/ 108250 h 1979613"/>
                <a:gd name="T118" fmla="*/ 702540 w 1944688"/>
                <a:gd name="T119" fmla="*/ 24761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44688" h="1979613">
                  <a:moveTo>
                    <a:pt x="979564" y="1431925"/>
                  </a:moveTo>
                  <a:lnTo>
                    <a:pt x="987534" y="1431925"/>
                  </a:lnTo>
                  <a:lnTo>
                    <a:pt x="995504" y="1432561"/>
                  </a:lnTo>
                  <a:lnTo>
                    <a:pt x="1003474" y="1433515"/>
                  </a:lnTo>
                  <a:lnTo>
                    <a:pt x="1011443" y="1435104"/>
                  </a:lnTo>
                  <a:lnTo>
                    <a:pt x="1023238" y="1437647"/>
                  </a:lnTo>
                  <a:lnTo>
                    <a:pt x="1029614" y="1439237"/>
                  </a:lnTo>
                  <a:lnTo>
                    <a:pt x="1035352" y="1441144"/>
                  </a:lnTo>
                  <a:lnTo>
                    <a:pt x="1041091" y="1443687"/>
                  </a:lnTo>
                  <a:lnTo>
                    <a:pt x="1046829" y="1445913"/>
                  </a:lnTo>
                  <a:lnTo>
                    <a:pt x="1052886" y="1449092"/>
                  </a:lnTo>
                  <a:lnTo>
                    <a:pt x="1058305" y="1452271"/>
                  </a:lnTo>
                  <a:lnTo>
                    <a:pt x="1063725" y="1455450"/>
                  </a:lnTo>
                  <a:lnTo>
                    <a:pt x="1069463" y="1459264"/>
                  </a:lnTo>
                  <a:lnTo>
                    <a:pt x="1074563" y="1463397"/>
                  </a:lnTo>
                  <a:lnTo>
                    <a:pt x="1079664" y="1467847"/>
                  </a:lnTo>
                  <a:lnTo>
                    <a:pt x="1084127" y="1472616"/>
                  </a:lnTo>
                  <a:lnTo>
                    <a:pt x="1088909" y="1478020"/>
                  </a:lnTo>
                  <a:lnTo>
                    <a:pt x="1093372" y="1484060"/>
                  </a:lnTo>
                  <a:lnTo>
                    <a:pt x="1097198" y="1489782"/>
                  </a:lnTo>
                  <a:lnTo>
                    <a:pt x="1101023" y="1496458"/>
                  </a:lnTo>
                  <a:lnTo>
                    <a:pt x="1104848" y="1503770"/>
                  </a:lnTo>
                  <a:lnTo>
                    <a:pt x="1107399" y="1511081"/>
                  </a:lnTo>
                  <a:lnTo>
                    <a:pt x="1110268" y="1519029"/>
                  </a:lnTo>
                  <a:lnTo>
                    <a:pt x="1112499" y="1526658"/>
                  </a:lnTo>
                  <a:lnTo>
                    <a:pt x="1114093" y="1535559"/>
                  </a:lnTo>
                  <a:lnTo>
                    <a:pt x="1115687" y="1544142"/>
                  </a:lnTo>
                  <a:lnTo>
                    <a:pt x="1116962" y="1553043"/>
                  </a:lnTo>
                  <a:lnTo>
                    <a:pt x="1117600" y="1561627"/>
                  </a:lnTo>
                  <a:lnTo>
                    <a:pt x="1117600" y="1570210"/>
                  </a:lnTo>
                  <a:lnTo>
                    <a:pt x="1117281" y="1578475"/>
                  </a:lnTo>
                  <a:lnTo>
                    <a:pt x="1116006" y="1586740"/>
                  </a:lnTo>
                  <a:lnTo>
                    <a:pt x="1114412" y="1594688"/>
                  </a:lnTo>
                  <a:lnTo>
                    <a:pt x="1112181" y="1601999"/>
                  </a:lnTo>
                  <a:lnTo>
                    <a:pt x="1109311" y="1609311"/>
                  </a:lnTo>
                  <a:lnTo>
                    <a:pt x="1105805" y="1615987"/>
                  </a:lnTo>
                  <a:lnTo>
                    <a:pt x="1102298" y="1622027"/>
                  </a:lnTo>
                  <a:lnTo>
                    <a:pt x="1098154" y="1628385"/>
                  </a:lnTo>
                  <a:lnTo>
                    <a:pt x="1093372" y="1633789"/>
                  </a:lnTo>
                  <a:lnTo>
                    <a:pt x="1088590" y="1638875"/>
                  </a:lnTo>
                  <a:lnTo>
                    <a:pt x="1083490" y="1643644"/>
                  </a:lnTo>
                  <a:lnTo>
                    <a:pt x="1078389" y="1648094"/>
                  </a:lnTo>
                  <a:lnTo>
                    <a:pt x="1072970" y="1651909"/>
                  </a:lnTo>
                  <a:lnTo>
                    <a:pt x="1067231" y="1655406"/>
                  </a:lnTo>
                  <a:lnTo>
                    <a:pt x="1061812" y="1658903"/>
                  </a:lnTo>
                  <a:lnTo>
                    <a:pt x="1056074" y="1662082"/>
                  </a:lnTo>
                  <a:lnTo>
                    <a:pt x="1044279" y="1667486"/>
                  </a:lnTo>
                  <a:lnTo>
                    <a:pt x="1032483" y="1672254"/>
                  </a:lnTo>
                  <a:lnTo>
                    <a:pt x="1020051" y="1676705"/>
                  </a:lnTo>
                  <a:lnTo>
                    <a:pt x="1005067" y="1680520"/>
                  </a:lnTo>
                  <a:lnTo>
                    <a:pt x="990084" y="1683698"/>
                  </a:lnTo>
                  <a:lnTo>
                    <a:pt x="975420" y="1685924"/>
                  </a:lnTo>
                  <a:lnTo>
                    <a:pt x="960437" y="1687513"/>
                  </a:lnTo>
                  <a:lnTo>
                    <a:pt x="979564" y="1431925"/>
                  </a:lnTo>
                  <a:close/>
                  <a:moveTo>
                    <a:pt x="913172" y="1082675"/>
                  </a:moveTo>
                  <a:lnTo>
                    <a:pt x="935037" y="1374775"/>
                  </a:lnTo>
                  <a:lnTo>
                    <a:pt x="923312" y="1373508"/>
                  </a:lnTo>
                  <a:lnTo>
                    <a:pt x="911587" y="1371924"/>
                  </a:lnTo>
                  <a:lnTo>
                    <a:pt x="899545" y="1369706"/>
                  </a:lnTo>
                  <a:lnTo>
                    <a:pt x="887820" y="1366538"/>
                  </a:lnTo>
                  <a:lnTo>
                    <a:pt x="875778" y="1363053"/>
                  </a:lnTo>
                  <a:lnTo>
                    <a:pt x="864370" y="1358301"/>
                  </a:lnTo>
                  <a:lnTo>
                    <a:pt x="858349" y="1355767"/>
                  </a:lnTo>
                  <a:lnTo>
                    <a:pt x="852962" y="1353232"/>
                  </a:lnTo>
                  <a:lnTo>
                    <a:pt x="847258" y="1350064"/>
                  </a:lnTo>
                  <a:lnTo>
                    <a:pt x="841554" y="1346896"/>
                  </a:lnTo>
                  <a:lnTo>
                    <a:pt x="836484" y="1343411"/>
                  </a:lnTo>
                  <a:lnTo>
                    <a:pt x="831097" y="1339609"/>
                  </a:lnTo>
                  <a:lnTo>
                    <a:pt x="826027" y="1335491"/>
                  </a:lnTo>
                  <a:lnTo>
                    <a:pt x="820956" y="1331372"/>
                  </a:lnTo>
                  <a:lnTo>
                    <a:pt x="816203" y="1326620"/>
                  </a:lnTo>
                  <a:lnTo>
                    <a:pt x="811133" y="1321868"/>
                  </a:lnTo>
                  <a:lnTo>
                    <a:pt x="806696" y="1316482"/>
                  </a:lnTo>
                  <a:lnTo>
                    <a:pt x="802577" y="1311413"/>
                  </a:lnTo>
                  <a:lnTo>
                    <a:pt x="798140" y="1305394"/>
                  </a:lnTo>
                  <a:lnTo>
                    <a:pt x="794338" y="1299691"/>
                  </a:lnTo>
                  <a:lnTo>
                    <a:pt x="790535" y="1293355"/>
                  </a:lnTo>
                  <a:lnTo>
                    <a:pt x="787366" y="1287019"/>
                  </a:lnTo>
                  <a:lnTo>
                    <a:pt x="784197" y="1280365"/>
                  </a:lnTo>
                  <a:lnTo>
                    <a:pt x="781028" y="1273396"/>
                  </a:lnTo>
                  <a:lnTo>
                    <a:pt x="778176" y="1266426"/>
                  </a:lnTo>
                  <a:lnTo>
                    <a:pt x="775958" y="1259456"/>
                  </a:lnTo>
                  <a:lnTo>
                    <a:pt x="774057" y="1251852"/>
                  </a:lnTo>
                  <a:lnTo>
                    <a:pt x="772472" y="1244566"/>
                  </a:lnTo>
                  <a:lnTo>
                    <a:pt x="771205" y="1236962"/>
                  </a:lnTo>
                  <a:lnTo>
                    <a:pt x="770571" y="1230943"/>
                  </a:lnTo>
                  <a:lnTo>
                    <a:pt x="770571" y="1228408"/>
                  </a:lnTo>
                  <a:lnTo>
                    <a:pt x="769937" y="1224290"/>
                  </a:lnTo>
                  <a:lnTo>
                    <a:pt x="769937" y="1216370"/>
                  </a:lnTo>
                  <a:lnTo>
                    <a:pt x="770571" y="1208449"/>
                  </a:lnTo>
                  <a:lnTo>
                    <a:pt x="771205" y="1201163"/>
                  </a:lnTo>
                  <a:lnTo>
                    <a:pt x="772472" y="1193559"/>
                  </a:lnTo>
                  <a:lnTo>
                    <a:pt x="773740" y="1186589"/>
                  </a:lnTo>
                  <a:lnTo>
                    <a:pt x="775641" y="1179936"/>
                  </a:lnTo>
                  <a:lnTo>
                    <a:pt x="777542" y="1173283"/>
                  </a:lnTo>
                  <a:lnTo>
                    <a:pt x="779761" y="1166947"/>
                  </a:lnTo>
                  <a:lnTo>
                    <a:pt x="782296" y="1160928"/>
                  </a:lnTo>
                  <a:lnTo>
                    <a:pt x="785465" y="1154908"/>
                  </a:lnTo>
                  <a:lnTo>
                    <a:pt x="788317" y="1149522"/>
                  </a:lnTo>
                  <a:lnTo>
                    <a:pt x="792119" y="1144137"/>
                  </a:lnTo>
                  <a:lnTo>
                    <a:pt x="795922" y="1139068"/>
                  </a:lnTo>
                  <a:lnTo>
                    <a:pt x="799725" y="1134315"/>
                  </a:lnTo>
                  <a:lnTo>
                    <a:pt x="804161" y="1129563"/>
                  </a:lnTo>
                  <a:lnTo>
                    <a:pt x="808281" y="1124811"/>
                  </a:lnTo>
                  <a:lnTo>
                    <a:pt x="813034" y="1121009"/>
                  </a:lnTo>
                  <a:lnTo>
                    <a:pt x="818104" y="1116891"/>
                  </a:lnTo>
                  <a:lnTo>
                    <a:pt x="822858" y="1113406"/>
                  </a:lnTo>
                  <a:lnTo>
                    <a:pt x="827928" y="1109921"/>
                  </a:lnTo>
                  <a:lnTo>
                    <a:pt x="833315" y="1106753"/>
                  </a:lnTo>
                  <a:lnTo>
                    <a:pt x="844089" y="1101367"/>
                  </a:lnTo>
                  <a:lnTo>
                    <a:pt x="854864" y="1096298"/>
                  </a:lnTo>
                  <a:lnTo>
                    <a:pt x="866272" y="1092496"/>
                  </a:lnTo>
                  <a:lnTo>
                    <a:pt x="877680" y="1089011"/>
                  </a:lnTo>
                  <a:lnTo>
                    <a:pt x="889405" y="1086160"/>
                  </a:lnTo>
                  <a:lnTo>
                    <a:pt x="901130" y="1084259"/>
                  </a:lnTo>
                  <a:lnTo>
                    <a:pt x="913172" y="1082675"/>
                  </a:lnTo>
                  <a:close/>
                  <a:moveTo>
                    <a:pt x="1039752" y="628650"/>
                  </a:moveTo>
                  <a:lnTo>
                    <a:pt x="1050839" y="632778"/>
                  </a:lnTo>
                  <a:lnTo>
                    <a:pt x="1061292" y="637858"/>
                  </a:lnTo>
                  <a:lnTo>
                    <a:pt x="1072695" y="643890"/>
                  </a:lnTo>
                  <a:lnTo>
                    <a:pt x="1083148" y="650240"/>
                  </a:lnTo>
                  <a:lnTo>
                    <a:pt x="1093601" y="657225"/>
                  </a:lnTo>
                  <a:lnTo>
                    <a:pt x="1098986" y="661035"/>
                  </a:lnTo>
                  <a:lnTo>
                    <a:pt x="1103420" y="665163"/>
                  </a:lnTo>
                  <a:lnTo>
                    <a:pt x="1108172" y="669290"/>
                  </a:lnTo>
                  <a:lnTo>
                    <a:pt x="1112606" y="674053"/>
                  </a:lnTo>
                  <a:lnTo>
                    <a:pt x="1116724" y="678498"/>
                  </a:lnTo>
                  <a:lnTo>
                    <a:pt x="1121159" y="682943"/>
                  </a:lnTo>
                  <a:lnTo>
                    <a:pt x="1124960" y="687705"/>
                  </a:lnTo>
                  <a:lnTo>
                    <a:pt x="1128444" y="692785"/>
                  </a:lnTo>
                  <a:lnTo>
                    <a:pt x="1131612" y="697865"/>
                  </a:lnTo>
                  <a:lnTo>
                    <a:pt x="1134779" y="703580"/>
                  </a:lnTo>
                  <a:lnTo>
                    <a:pt x="1137630" y="708660"/>
                  </a:lnTo>
                  <a:lnTo>
                    <a:pt x="1139847" y="714058"/>
                  </a:lnTo>
                  <a:lnTo>
                    <a:pt x="1141748" y="719455"/>
                  </a:lnTo>
                  <a:lnTo>
                    <a:pt x="1143332" y="724853"/>
                  </a:lnTo>
                  <a:lnTo>
                    <a:pt x="1144915" y="730885"/>
                  </a:lnTo>
                  <a:lnTo>
                    <a:pt x="1146499" y="736600"/>
                  </a:lnTo>
                  <a:lnTo>
                    <a:pt x="1147449" y="742950"/>
                  </a:lnTo>
                  <a:lnTo>
                    <a:pt x="1148083" y="749300"/>
                  </a:lnTo>
                  <a:lnTo>
                    <a:pt x="1148716" y="755968"/>
                  </a:lnTo>
                  <a:lnTo>
                    <a:pt x="1148716" y="759143"/>
                  </a:lnTo>
                  <a:lnTo>
                    <a:pt x="1149350" y="763270"/>
                  </a:lnTo>
                  <a:lnTo>
                    <a:pt x="1149350" y="766128"/>
                  </a:lnTo>
                  <a:lnTo>
                    <a:pt x="1149350" y="767715"/>
                  </a:lnTo>
                  <a:lnTo>
                    <a:pt x="1149350" y="770890"/>
                  </a:lnTo>
                  <a:lnTo>
                    <a:pt x="1149350" y="778193"/>
                  </a:lnTo>
                  <a:lnTo>
                    <a:pt x="1148400" y="793115"/>
                  </a:lnTo>
                  <a:lnTo>
                    <a:pt x="1146816" y="807721"/>
                  </a:lnTo>
                  <a:lnTo>
                    <a:pt x="1145866" y="814706"/>
                  </a:lnTo>
                  <a:lnTo>
                    <a:pt x="1144282" y="821691"/>
                  </a:lnTo>
                  <a:lnTo>
                    <a:pt x="1142698" y="828358"/>
                  </a:lnTo>
                  <a:lnTo>
                    <a:pt x="1140798" y="835026"/>
                  </a:lnTo>
                  <a:lnTo>
                    <a:pt x="1136363" y="848043"/>
                  </a:lnTo>
                  <a:lnTo>
                    <a:pt x="1131295" y="860426"/>
                  </a:lnTo>
                  <a:lnTo>
                    <a:pt x="1128444" y="866458"/>
                  </a:lnTo>
                  <a:lnTo>
                    <a:pt x="1125277" y="872173"/>
                  </a:lnTo>
                  <a:lnTo>
                    <a:pt x="1118625" y="883603"/>
                  </a:lnTo>
                  <a:lnTo>
                    <a:pt x="1111339" y="894081"/>
                  </a:lnTo>
                  <a:lnTo>
                    <a:pt x="1103420" y="904558"/>
                  </a:lnTo>
                  <a:lnTo>
                    <a:pt x="1094868" y="913766"/>
                  </a:lnTo>
                  <a:lnTo>
                    <a:pt x="1085682" y="922338"/>
                  </a:lnTo>
                  <a:lnTo>
                    <a:pt x="1076179" y="930593"/>
                  </a:lnTo>
                  <a:lnTo>
                    <a:pt x="1066360" y="938213"/>
                  </a:lnTo>
                  <a:lnTo>
                    <a:pt x="1060025" y="942341"/>
                  </a:lnTo>
                  <a:lnTo>
                    <a:pt x="1054006" y="946786"/>
                  </a:lnTo>
                  <a:lnTo>
                    <a:pt x="1047671" y="950596"/>
                  </a:lnTo>
                  <a:lnTo>
                    <a:pt x="1041019" y="954088"/>
                  </a:lnTo>
                  <a:lnTo>
                    <a:pt x="1027716" y="960756"/>
                  </a:lnTo>
                  <a:lnTo>
                    <a:pt x="1014412" y="966788"/>
                  </a:lnTo>
                  <a:lnTo>
                    <a:pt x="1039752" y="628650"/>
                  </a:lnTo>
                  <a:close/>
                  <a:moveTo>
                    <a:pt x="953447" y="529505"/>
                  </a:moveTo>
                  <a:lnTo>
                    <a:pt x="947094" y="530140"/>
                  </a:lnTo>
                  <a:lnTo>
                    <a:pt x="941060" y="531410"/>
                  </a:lnTo>
                  <a:lnTo>
                    <a:pt x="935026" y="532997"/>
                  </a:lnTo>
                  <a:lnTo>
                    <a:pt x="929309" y="535220"/>
                  </a:lnTo>
                  <a:lnTo>
                    <a:pt x="928038" y="535220"/>
                  </a:lnTo>
                  <a:lnTo>
                    <a:pt x="928038" y="535537"/>
                  </a:lnTo>
                  <a:lnTo>
                    <a:pt x="922004" y="538394"/>
                  </a:lnTo>
                  <a:lnTo>
                    <a:pt x="916605" y="541568"/>
                  </a:lnTo>
                  <a:lnTo>
                    <a:pt x="911523" y="545060"/>
                  </a:lnTo>
                  <a:lnTo>
                    <a:pt x="906441" y="548870"/>
                  </a:lnTo>
                  <a:lnTo>
                    <a:pt x="901677" y="553314"/>
                  </a:lnTo>
                  <a:lnTo>
                    <a:pt x="897866" y="557441"/>
                  </a:lnTo>
                  <a:lnTo>
                    <a:pt x="894055" y="562520"/>
                  </a:lnTo>
                  <a:lnTo>
                    <a:pt x="890561" y="567917"/>
                  </a:lnTo>
                  <a:lnTo>
                    <a:pt x="887385" y="573313"/>
                  </a:lnTo>
                  <a:lnTo>
                    <a:pt x="884527" y="579027"/>
                  </a:lnTo>
                  <a:lnTo>
                    <a:pt x="882303" y="585059"/>
                  </a:lnTo>
                  <a:lnTo>
                    <a:pt x="880715" y="590773"/>
                  </a:lnTo>
                  <a:lnTo>
                    <a:pt x="879127" y="597122"/>
                  </a:lnTo>
                  <a:lnTo>
                    <a:pt x="878174" y="603789"/>
                  </a:lnTo>
                  <a:lnTo>
                    <a:pt x="877857" y="610455"/>
                  </a:lnTo>
                  <a:lnTo>
                    <a:pt x="878174" y="617121"/>
                  </a:lnTo>
                  <a:lnTo>
                    <a:pt x="906124" y="992029"/>
                  </a:lnTo>
                  <a:lnTo>
                    <a:pt x="891831" y="995521"/>
                  </a:lnTo>
                  <a:lnTo>
                    <a:pt x="877539" y="999965"/>
                  </a:lnTo>
                  <a:lnTo>
                    <a:pt x="864200" y="1004409"/>
                  </a:lnTo>
                  <a:lnTo>
                    <a:pt x="851178" y="1010123"/>
                  </a:lnTo>
                  <a:lnTo>
                    <a:pt x="838156" y="1015838"/>
                  </a:lnTo>
                  <a:lnTo>
                    <a:pt x="831487" y="1019329"/>
                  </a:lnTo>
                  <a:lnTo>
                    <a:pt x="825452" y="1022821"/>
                  </a:lnTo>
                  <a:lnTo>
                    <a:pt x="818783" y="1026948"/>
                  </a:lnTo>
                  <a:lnTo>
                    <a:pt x="812430" y="1031075"/>
                  </a:lnTo>
                  <a:lnTo>
                    <a:pt x="806078" y="1035519"/>
                  </a:lnTo>
                  <a:lnTo>
                    <a:pt x="799726" y="1040599"/>
                  </a:lnTo>
                  <a:lnTo>
                    <a:pt x="793692" y="1045678"/>
                  </a:lnTo>
                  <a:lnTo>
                    <a:pt x="787340" y="1051074"/>
                  </a:lnTo>
                  <a:lnTo>
                    <a:pt x="780988" y="1057106"/>
                  </a:lnTo>
                  <a:lnTo>
                    <a:pt x="775271" y="1063772"/>
                  </a:lnTo>
                  <a:lnTo>
                    <a:pt x="769236" y="1070756"/>
                  </a:lnTo>
                  <a:lnTo>
                    <a:pt x="763837" y="1078058"/>
                  </a:lnTo>
                  <a:lnTo>
                    <a:pt x="757803" y="1086311"/>
                  </a:lnTo>
                  <a:lnTo>
                    <a:pt x="752721" y="1095200"/>
                  </a:lnTo>
                  <a:lnTo>
                    <a:pt x="747639" y="1104406"/>
                  </a:lnTo>
                  <a:lnTo>
                    <a:pt x="743510" y="1114247"/>
                  </a:lnTo>
                  <a:lnTo>
                    <a:pt x="739064" y="1124723"/>
                  </a:lnTo>
                  <a:lnTo>
                    <a:pt x="735253" y="1136151"/>
                  </a:lnTo>
                  <a:lnTo>
                    <a:pt x="732077" y="1147896"/>
                  </a:lnTo>
                  <a:lnTo>
                    <a:pt x="729218" y="1159959"/>
                  </a:lnTo>
                  <a:lnTo>
                    <a:pt x="727313" y="1172340"/>
                  </a:lnTo>
                  <a:lnTo>
                    <a:pt x="726042" y="1185038"/>
                  </a:lnTo>
                  <a:lnTo>
                    <a:pt x="725407" y="1197736"/>
                  </a:lnTo>
                  <a:lnTo>
                    <a:pt x="725089" y="1210751"/>
                  </a:lnTo>
                  <a:lnTo>
                    <a:pt x="725089" y="1223132"/>
                  </a:lnTo>
                  <a:lnTo>
                    <a:pt x="725407" y="1229481"/>
                  </a:lnTo>
                  <a:lnTo>
                    <a:pt x="725725" y="1236782"/>
                  </a:lnTo>
                  <a:lnTo>
                    <a:pt x="727630" y="1251385"/>
                  </a:lnTo>
                  <a:lnTo>
                    <a:pt x="730171" y="1263765"/>
                  </a:lnTo>
                  <a:lnTo>
                    <a:pt x="733347" y="1276146"/>
                  </a:lnTo>
                  <a:lnTo>
                    <a:pt x="736841" y="1287891"/>
                  </a:lnTo>
                  <a:lnTo>
                    <a:pt x="740652" y="1299002"/>
                  </a:lnTo>
                  <a:lnTo>
                    <a:pt x="745098" y="1310113"/>
                  </a:lnTo>
                  <a:lnTo>
                    <a:pt x="749545" y="1320271"/>
                  </a:lnTo>
                  <a:lnTo>
                    <a:pt x="754309" y="1330112"/>
                  </a:lnTo>
                  <a:lnTo>
                    <a:pt x="760026" y="1339636"/>
                  </a:lnTo>
                  <a:lnTo>
                    <a:pt x="765425" y="1348524"/>
                  </a:lnTo>
                  <a:lnTo>
                    <a:pt x="771142" y="1356778"/>
                  </a:lnTo>
                  <a:lnTo>
                    <a:pt x="777176" y="1364079"/>
                  </a:lnTo>
                  <a:lnTo>
                    <a:pt x="783529" y="1371698"/>
                  </a:lnTo>
                  <a:lnTo>
                    <a:pt x="789563" y="1378364"/>
                  </a:lnTo>
                  <a:lnTo>
                    <a:pt x="796233" y="1384396"/>
                  </a:lnTo>
                  <a:lnTo>
                    <a:pt x="802902" y="1390110"/>
                  </a:lnTo>
                  <a:lnTo>
                    <a:pt x="809572" y="1395189"/>
                  </a:lnTo>
                  <a:lnTo>
                    <a:pt x="816242" y="1400268"/>
                  </a:lnTo>
                  <a:lnTo>
                    <a:pt x="822911" y="1404395"/>
                  </a:lnTo>
                  <a:lnTo>
                    <a:pt x="829581" y="1408522"/>
                  </a:lnTo>
                  <a:lnTo>
                    <a:pt x="836251" y="1412014"/>
                  </a:lnTo>
                  <a:lnTo>
                    <a:pt x="843238" y="1415506"/>
                  </a:lnTo>
                  <a:lnTo>
                    <a:pt x="849908" y="1418363"/>
                  </a:lnTo>
                  <a:lnTo>
                    <a:pt x="856577" y="1420903"/>
                  </a:lnTo>
                  <a:lnTo>
                    <a:pt x="863882" y="1423442"/>
                  </a:lnTo>
                  <a:lnTo>
                    <a:pt x="870552" y="1425347"/>
                  </a:lnTo>
                  <a:lnTo>
                    <a:pt x="877222" y="1427252"/>
                  </a:lnTo>
                  <a:lnTo>
                    <a:pt x="884209" y="1428839"/>
                  </a:lnTo>
                  <a:lnTo>
                    <a:pt x="897548" y="1431061"/>
                  </a:lnTo>
                  <a:lnTo>
                    <a:pt x="910888" y="1432648"/>
                  </a:lnTo>
                  <a:lnTo>
                    <a:pt x="925180" y="1433601"/>
                  </a:lnTo>
                  <a:lnTo>
                    <a:pt x="939472" y="1433601"/>
                  </a:lnTo>
                  <a:lnTo>
                    <a:pt x="958528" y="1687877"/>
                  </a:lnTo>
                  <a:lnTo>
                    <a:pt x="956305" y="1687877"/>
                  </a:lnTo>
                  <a:lnTo>
                    <a:pt x="956623" y="1698353"/>
                  </a:lnTo>
                  <a:lnTo>
                    <a:pt x="959481" y="1698671"/>
                  </a:lnTo>
                  <a:lnTo>
                    <a:pt x="959799" y="1703115"/>
                  </a:lnTo>
                  <a:lnTo>
                    <a:pt x="960116" y="1698671"/>
                  </a:lnTo>
                  <a:lnTo>
                    <a:pt x="975996" y="1698671"/>
                  </a:lnTo>
                  <a:lnTo>
                    <a:pt x="991559" y="1698353"/>
                  </a:lnTo>
                  <a:lnTo>
                    <a:pt x="1007122" y="1697083"/>
                  </a:lnTo>
                  <a:lnTo>
                    <a:pt x="1023002" y="1694861"/>
                  </a:lnTo>
                  <a:lnTo>
                    <a:pt x="1035388" y="1692004"/>
                  </a:lnTo>
                  <a:lnTo>
                    <a:pt x="1048410" y="1688830"/>
                  </a:lnTo>
                  <a:lnTo>
                    <a:pt x="1054762" y="1686608"/>
                  </a:lnTo>
                  <a:lnTo>
                    <a:pt x="1060797" y="1684385"/>
                  </a:lnTo>
                  <a:lnTo>
                    <a:pt x="1067149" y="1681528"/>
                  </a:lnTo>
                  <a:lnTo>
                    <a:pt x="1073501" y="1678671"/>
                  </a:lnTo>
                  <a:lnTo>
                    <a:pt x="1079853" y="1675179"/>
                  </a:lnTo>
                  <a:lnTo>
                    <a:pt x="1085570" y="1671370"/>
                  </a:lnTo>
                  <a:lnTo>
                    <a:pt x="1091922" y="1667243"/>
                  </a:lnTo>
                  <a:lnTo>
                    <a:pt x="1097639" y="1662799"/>
                  </a:lnTo>
                  <a:lnTo>
                    <a:pt x="1103673" y="1657085"/>
                  </a:lnTo>
                  <a:lnTo>
                    <a:pt x="1109072" y="1651371"/>
                  </a:lnTo>
                  <a:lnTo>
                    <a:pt x="1114472" y="1644704"/>
                  </a:lnTo>
                  <a:lnTo>
                    <a:pt x="1120189" y="1637086"/>
                  </a:lnTo>
                  <a:lnTo>
                    <a:pt x="1124953" y="1628514"/>
                  </a:lnTo>
                  <a:lnTo>
                    <a:pt x="1129082" y="1619308"/>
                  </a:lnTo>
                  <a:lnTo>
                    <a:pt x="1132575" y="1609467"/>
                  </a:lnTo>
                  <a:lnTo>
                    <a:pt x="1134163" y="1604071"/>
                  </a:lnTo>
                  <a:lnTo>
                    <a:pt x="1135434" y="1598357"/>
                  </a:lnTo>
                  <a:lnTo>
                    <a:pt x="1136704" y="1592643"/>
                  </a:lnTo>
                  <a:lnTo>
                    <a:pt x="1137657" y="1586611"/>
                  </a:lnTo>
                  <a:lnTo>
                    <a:pt x="1138927" y="1574866"/>
                  </a:lnTo>
                  <a:lnTo>
                    <a:pt x="1139245" y="1562802"/>
                  </a:lnTo>
                  <a:lnTo>
                    <a:pt x="1138927" y="1551057"/>
                  </a:lnTo>
                  <a:lnTo>
                    <a:pt x="1137974" y="1539311"/>
                  </a:lnTo>
                  <a:lnTo>
                    <a:pt x="1136704" y="1527566"/>
                  </a:lnTo>
                  <a:lnTo>
                    <a:pt x="1134481" y="1516137"/>
                  </a:lnTo>
                  <a:lnTo>
                    <a:pt x="1131940" y="1504709"/>
                  </a:lnTo>
                  <a:lnTo>
                    <a:pt x="1128764" y="1493916"/>
                  </a:lnTo>
                  <a:lnTo>
                    <a:pt x="1125270" y="1482805"/>
                  </a:lnTo>
                  <a:lnTo>
                    <a:pt x="1120824" y="1472647"/>
                  </a:lnTo>
                  <a:lnTo>
                    <a:pt x="1115742" y="1463441"/>
                  </a:lnTo>
                  <a:lnTo>
                    <a:pt x="1110660" y="1454235"/>
                  </a:lnTo>
                  <a:lnTo>
                    <a:pt x="1105261" y="1445981"/>
                  </a:lnTo>
                  <a:lnTo>
                    <a:pt x="1099227" y="1438362"/>
                  </a:lnTo>
                  <a:lnTo>
                    <a:pt x="1093510" y="1431061"/>
                  </a:lnTo>
                  <a:lnTo>
                    <a:pt x="1087158" y="1425029"/>
                  </a:lnTo>
                  <a:lnTo>
                    <a:pt x="1080806" y="1418998"/>
                  </a:lnTo>
                  <a:lnTo>
                    <a:pt x="1074771" y="1413919"/>
                  </a:lnTo>
                  <a:lnTo>
                    <a:pt x="1068102" y="1409157"/>
                  </a:lnTo>
                  <a:lnTo>
                    <a:pt x="1061750" y="1404395"/>
                  </a:lnTo>
                  <a:lnTo>
                    <a:pt x="1055080" y="1400586"/>
                  </a:lnTo>
                  <a:lnTo>
                    <a:pt x="1048410" y="1397094"/>
                  </a:lnTo>
                  <a:lnTo>
                    <a:pt x="1041740" y="1393602"/>
                  </a:lnTo>
                  <a:lnTo>
                    <a:pt x="1035071" y="1390745"/>
                  </a:lnTo>
                  <a:lnTo>
                    <a:pt x="1028401" y="1388205"/>
                  </a:lnTo>
                  <a:lnTo>
                    <a:pt x="1021731" y="1385666"/>
                  </a:lnTo>
                  <a:lnTo>
                    <a:pt x="1015062" y="1383761"/>
                  </a:lnTo>
                  <a:lnTo>
                    <a:pt x="1007122" y="1381539"/>
                  </a:lnTo>
                  <a:lnTo>
                    <a:pt x="999499" y="1379952"/>
                  </a:lnTo>
                  <a:lnTo>
                    <a:pt x="991877" y="1378364"/>
                  </a:lnTo>
                  <a:lnTo>
                    <a:pt x="983937" y="1377095"/>
                  </a:lnTo>
                  <a:lnTo>
                    <a:pt x="1006804" y="1075201"/>
                  </a:lnTo>
                  <a:lnTo>
                    <a:pt x="1018238" y="1072661"/>
                  </a:lnTo>
                  <a:lnTo>
                    <a:pt x="1029672" y="1070121"/>
                  </a:lnTo>
                  <a:lnTo>
                    <a:pt x="1040788" y="1066947"/>
                  </a:lnTo>
                  <a:lnTo>
                    <a:pt x="1051904" y="1062820"/>
                  </a:lnTo>
                  <a:lnTo>
                    <a:pt x="1063338" y="1058376"/>
                  </a:lnTo>
                  <a:lnTo>
                    <a:pt x="1074771" y="1053297"/>
                  </a:lnTo>
                  <a:lnTo>
                    <a:pt x="1085570" y="1047265"/>
                  </a:lnTo>
                  <a:lnTo>
                    <a:pt x="1096686" y="1040916"/>
                  </a:lnTo>
                  <a:lnTo>
                    <a:pt x="1103356" y="1036789"/>
                  </a:lnTo>
                  <a:lnTo>
                    <a:pt x="1109390" y="1032027"/>
                  </a:lnTo>
                  <a:lnTo>
                    <a:pt x="1116060" y="1027266"/>
                  </a:lnTo>
                  <a:lnTo>
                    <a:pt x="1122412" y="1022187"/>
                  </a:lnTo>
                  <a:lnTo>
                    <a:pt x="1128764" y="1016790"/>
                  </a:lnTo>
                  <a:lnTo>
                    <a:pt x="1135116" y="1010758"/>
                  </a:lnTo>
                  <a:lnTo>
                    <a:pt x="1141150" y="1005044"/>
                  </a:lnTo>
                  <a:lnTo>
                    <a:pt x="1147185" y="998378"/>
                  </a:lnTo>
                  <a:lnTo>
                    <a:pt x="1152902" y="991394"/>
                  </a:lnTo>
                  <a:lnTo>
                    <a:pt x="1158936" y="984093"/>
                  </a:lnTo>
                  <a:lnTo>
                    <a:pt x="1164336" y="976474"/>
                  </a:lnTo>
                  <a:lnTo>
                    <a:pt x="1170370" y="968220"/>
                  </a:lnTo>
                  <a:lnTo>
                    <a:pt x="1175452" y="959966"/>
                  </a:lnTo>
                  <a:lnTo>
                    <a:pt x="1180533" y="950760"/>
                  </a:lnTo>
                  <a:lnTo>
                    <a:pt x="1185615" y="941554"/>
                  </a:lnTo>
                  <a:lnTo>
                    <a:pt x="1190379" y="931714"/>
                  </a:lnTo>
                  <a:lnTo>
                    <a:pt x="1194508" y="921555"/>
                  </a:lnTo>
                  <a:lnTo>
                    <a:pt x="1198954" y="910444"/>
                  </a:lnTo>
                  <a:lnTo>
                    <a:pt x="1202766" y="899651"/>
                  </a:lnTo>
                  <a:lnTo>
                    <a:pt x="1206259" y="887906"/>
                  </a:lnTo>
                  <a:lnTo>
                    <a:pt x="1209435" y="876160"/>
                  </a:lnTo>
                  <a:lnTo>
                    <a:pt x="1212294" y="863779"/>
                  </a:lnTo>
                  <a:lnTo>
                    <a:pt x="1214517" y="851399"/>
                  </a:lnTo>
                  <a:lnTo>
                    <a:pt x="1216422" y="838701"/>
                  </a:lnTo>
                  <a:lnTo>
                    <a:pt x="1217693" y="826003"/>
                  </a:lnTo>
                  <a:lnTo>
                    <a:pt x="1218963" y="812988"/>
                  </a:lnTo>
                  <a:lnTo>
                    <a:pt x="1219598" y="799972"/>
                  </a:lnTo>
                  <a:lnTo>
                    <a:pt x="1219916" y="787274"/>
                  </a:lnTo>
                  <a:lnTo>
                    <a:pt x="1219916" y="774259"/>
                  </a:lnTo>
                  <a:lnTo>
                    <a:pt x="1219598" y="767275"/>
                  </a:lnTo>
                  <a:lnTo>
                    <a:pt x="1219598" y="763783"/>
                  </a:lnTo>
                  <a:lnTo>
                    <a:pt x="1219281" y="760926"/>
                  </a:lnTo>
                  <a:lnTo>
                    <a:pt x="1219281" y="754894"/>
                  </a:lnTo>
                  <a:lnTo>
                    <a:pt x="1218328" y="747910"/>
                  </a:lnTo>
                  <a:lnTo>
                    <a:pt x="1218010" y="740927"/>
                  </a:lnTo>
                  <a:lnTo>
                    <a:pt x="1217058" y="734260"/>
                  </a:lnTo>
                  <a:lnTo>
                    <a:pt x="1214834" y="720292"/>
                  </a:lnTo>
                  <a:lnTo>
                    <a:pt x="1212294" y="706325"/>
                  </a:lnTo>
                  <a:lnTo>
                    <a:pt x="1208800" y="692674"/>
                  </a:lnTo>
                  <a:lnTo>
                    <a:pt x="1204671" y="679341"/>
                  </a:lnTo>
                  <a:lnTo>
                    <a:pt x="1199907" y="666643"/>
                  </a:lnTo>
                  <a:lnTo>
                    <a:pt x="1194826" y="654263"/>
                  </a:lnTo>
                  <a:lnTo>
                    <a:pt x="1189426" y="642835"/>
                  </a:lnTo>
                  <a:lnTo>
                    <a:pt x="1183709" y="632359"/>
                  </a:lnTo>
                  <a:lnTo>
                    <a:pt x="1177357" y="622201"/>
                  </a:lnTo>
                  <a:lnTo>
                    <a:pt x="1170688" y="613312"/>
                  </a:lnTo>
                  <a:lnTo>
                    <a:pt x="1164018" y="605058"/>
                  </a:lnTo>
                  <a:lnTo>
                    <a:pt x="1157348" y="597122"/>
                  </a:lnTo>
                  <a:lnTo>
                    <a:pt x="1150361" y="590138"/>
                  </a:lnTo>
                  <a:lnTo>
                    <a:pt x="1143691" y="583789"/>
                  </a:lnTo>
                  <a:lnTo>
                    <a:pt x="1136704" y="578075"/>
                  </a:lnTo>
                  <a:lnTo>
                    <a:pt x="1129399" y="572996"/>
                  </a:lnTo>
                  <a:lnTo>
                    <a:pt x="1122412" y="567917"/>
                  </a:lnTo>
                  <a:lnTo>
                    <a:pt x="1115742" y="563472"/>
                  </a:lnTo>
                  <a:lnTo>
                    <a:pt x="1108755" y="559663"/>
                  </a:lnTo>
                  <a:lnTo>
                    <a:pt x="1101768" y="555536"/>
                  </a:lnTo>
                  <a:lnTo>
                    <a:pt x="1094463" y="552044"/>
                  </a:lnTo>
                  <a:lnTo>
                    <a:pt x="1088111" y="549505"/>
                  </a:lnTo>
                  <a:lnTo>
                    <a:pt x="1080806" y="546330"/>
                  </a:lnTo>
                  <a:lnTo>
                    <a:pt x="1073818" y="543791"/>
                  </a:lnTo>
                  <a:lnTo>
                    <a:pt x="1060162" y="539664"/>
                  </a:lnTo>
                  <a:lnTo>
                    <a:pt x="1046504" y="536172"/>
                  </a:lnTo>
                  <a:lnTo>
                    <a:pt x="1033165" y="533315"/>
                  </a:lnTo>
                  <a:lnTo>
                    <a:pt x="1019508" y="531093"/>
                  </a:lnTo>
                  <a:lnTo>
                    <a:pt x="1007122" y="530140"/>
                  </a:lnTo>
                  <a:lnTo>
                    <a:pt x="995370" y="529823"/>
                  </a:lnTo>
                  <a:lnTo>
                    <a:pt x="983301" y="529823"/>
                  </a:lnTo>
                  <a:lnTo>
                    <a:pt x="971550" y="530140"/>
                  </a:lnTo>
                  <a:lnTo>
                    <a:pt x="967104" y="529823"/>
                  </a:lnTo>
                  <a:lnTo>
                    <a:pt x="962657" y="529505"/>
                  </a:lnTo>
                  <a:lnTo>
                    <a:pt x="953447" y="529505"/>
                  </a:lnTo>
                  <a:close/>
                  <a:moveTo>
                    <a:pt x="958846" y="276181"/>
                  </a:moveTo>
                  <a:lnTo>
                    <a:pt x="953764" y="276816"/>
                  </a:lnTo>
                  <a:lnTo>
                    <a:pt x="949318" y="277451"/>
                  </a:lnTo>
                  <a:lnTo>
                    <a:pt x="944236" y="278403"/>
                  </a:lnTo>
                  <a:lnTo>
                    <a:pt x="939472" y="279356"/>
                  </a:lnTo>
                  <a:lnTo>
                    <a:pt x="934708" y="280625"/>
                  </a:lnTo>
                  <a:lnTo>
                    <a:pt x="930262" y="282213"/>
                  </a:lnTo>
                  <a:lnTo>
                    <a:pt x="925815" y="284117"/>
                  </a:lnTo>
                  <a:lnTo>
                    <a:pt x="916922" y="288562"/>
                  </a:lnTo>
                  <a:lnTo>
                    <a:pt x="908982" y="293006"/>
                  </a:lnTo>
                  <a:lnTo>
                    <a:pt x="901360" y="299037"/>
                  </a:lnTo>
                  <a:lnTo>
                    <a:pt x="894372" y="305386"/>
                  </a:lnTo>
                  <a:lnTo>
                    <a:pt x="888020" y="312370"/>
                  </a:lnTo>
                  <a:lnTo>
                    <a:pt x="882621" y="319672"/>
                  </a:lnTo>
                  <a:lnTo>
                    <a:pt x="877539" y="327925"/>
                  </a:lnTo>
                  <a:lnTo>
                    <a:pt x="873093" y="336496"/>
                  </a:lnTo>
                  <a:lnTo>
                    <a:pt x="871505" y="340941"/>
                  </a:lnTo>
                  <a:lnTo>
                    <a:pt x="869917" y="345702"/>
                  </a:lnTo>
                  <a:lnTo>
                    <a:pt x="868964" y="350464"/>
                  </a:lnTo>
                  <a:lnTo>
                    <a:pt x="867694" y="354908"/>
                  </a:lnTo>
                  <a:lnTo>
                    <a:pt x="866741" y="359670"/>
                  </a:lnTo>
                  <a:lnTo>
                    <a:pt x="866106" y="364749"/>
                  </a:lnTo>
                  <a:lnTo>
                    <a:pt x="865788" y="369511"/>
                  </a:lnTo>
                  <a:lnTo>
                    <a:pt x="865788" y="374590"/>
                  </a:lnTo>
                  <a:lnTo>
                    <a:pt x="865788" y="379669"/>
                  </a:lnTo>
                  <a:lnTo>
                    <a:pt x="866106" y="384749"/>
                  </a:lnTo>
                  <a:lnTo>
                    <a:pt x="866741" y="389828"/>
                  </a:lnTo>
                  <a:lnTo>
                    <a:pt x="867694" y="394590"/>
                  </a:lnTo>
                  <a:lnTo>
                    <a:pt x="868964" y="399351"/>
                  </a:lnTo>
                  <a:lnTo>
                    <a:pt x="869917" y="404113"/>
                  </a:lnTo>
                  <a:lnTo>
                    <a:pt x="871505" y="408875"/>
                  </a:lnTo>
                  <a:lnTo>
                    <a:pt x="873093" y="413002"/>
                  </a:lnTo>
                  <a:lnTo>
                    <a:pt x="877539" y="421573"/>
                  </a:lnTo>
                  <a:lnTo>
                    <a:pt x="882621" y="429826"/>
                  </a:lnTo>
                  <a:lnTo>
                    <a:pt x="888020" y="437445"/>
                  </a:lnTo>
                  <a:lnTo>
                    <a:pt x="894372" y="444429"/>
                  </a:lnTo>
                  <a:lnTo>
                    <a:pt x="901360" y="450778"/>
                  </a:lnTo>
                  <a:lnTo>
                    <a:pt x="908982" y="456492"/>
                  </a:lnTo>
                  <a:lnTo>
                    <a:pt x="916922" y="461254"/>
                  </a:lnTo>
                  <a:lnTo>
                    <a:pt x="925815" y="465381"/>
                  </a:lnTo>
                  <a:lnTo>
                    <a:pt x="930262" y="466968"/>
                  </a:lnTo>
                  <a:lnTo>
                    <a:pt x="934708" y="468555"/>
                  </a:lnTo>
                  <a:lnTo>
                    <a:pt x="939472" y="470142"/>
                  </a:lnTo>
                  <a:lnTo>
                    <a:pt x="944236" y="471095"/>
                  </a:lnTo>
                  <a:lnTo>
                    <a:pt x="949318" y="472047"/>
                  </a:lnTo>
                  <a:lnTo>
                    <a:pt x="953764" y="472682"/>
                  </a:lnTo>
                  <a:lnTo>
                    <a:pt x="958846" y="472999"/>
                  </a:lnTo>
                  <a:lnTo>
                    <a:pt x="964245" y="473317"/>
                  </a:lnTo>
                  <a:lnTo>
                    <a:pt x="969327" y="472999"/>
                  </a:lnTo>
                  <a:lnTo>
                    <a:pt x="974408" y="472682"/>
                  </a:lnTo>
                  <a:lnTo>
                    <a:pt x="978855" y="472047"/>
                  </a:lnTo>
                  <a:lnTo>
                    <a:pt x="983937" y="471095"/>
                  </a:lnTo>
                  <a:lnTo>
                    <a:pt x="988701" y="470142"/>
                  </a:lnTo>
                  <a:lnTo>
                    <a:pt x="993465" y="468555"/>
                  </a:lnTo>
                  <a:lnTo>
                    <a:pt x="997911" y="466968"/>
                  </a:lnTo>
                  <a:lnTo>
                    <a:pt x="1002358" y="465381"/>
                  </a:lnTo>
                  <a:lnTo>
                    <a:pt x="1011250" y="461254"/>
                  </a:lnTo>
                  <a:lnTo>
                    <a:pt x="1018873" y="456492"/>
                  </a:lnTo>
                  <a:lnTo>
                    <a:pt x="1026813" y="450778"/>
                  </a:lnTo>
                  <a:lnTo>
                    <a:pt x="1033800" y="444429"/>
                  </a:lnTo>
                  <a:lnTo>
                    <a:pt x="1040152" y="437445"/>
                  </a:lnTo>
                  <a:lnTo>
                    <a:pt x="1045552" y="429826"/>
                  </a:lnTo>
                  <a:lnTo>
                    <a:pt x="1050633" y="421573"/>
                  </a:lnTo>
                  <a:lnTo>
                    <a:pt x="1055080" y="413002"/>
                  </a:lnTo>
                  <a:lnTo>
                    <a:pt x="1056668" y="408875"/>
                  </a:lnTo>
                  <a:lnTo>
                    <a:pt x="1058256" y="404113"/>
                  </a:lnTo>
                  <a:lnTo>
                    <a:pt x="1059209" y="399351"/>
                  </a:lnTo>
                  <a:lnTo>
                    <a:pt x="1060479" y="394590"/>
                  </a:lnTo>
                  <a:lnTo>
                    <a:pt x="1061432" y="389828"/>
                  </a:lnTo>
                  <a:lnTo>
                    <a:pt x="1062067" y="384749"/>
                  </a:lnTo>
                  <a:lnTo>
                    <a:pt x="1062385" y="379669"/>
                  </a:lnTo>
                  <a:lnTo>
                    <a:pt x="1062385" y="374590"/>
                  </a:lnTo>
                  <a:lnTo>
                    <a:pt x="1062385" y="369511"/>
                  </a:lnTo>
                  <a:lnTo>
                    <a:pt x="1062067" y="364749"/>
                  </a:lnTo>
                  <a:lnTo>
                    <a:pt x="1061432" y="359670"/>
                  </a:lnTo>
                  <a:lnTo>
                    <a:pt x="1060479" y="354908"/>
                  </a:lnTo>
                  <a:lnTo>
                    <a:pt x="1059209" y="350464"/>
                  </a:lnTo>
                  <a:lnTo>
                    <a:pt x="1058256" y="345702"/>
                  </a:lnTo>
                  <a:lnTo>
                    <a:pt x="1056668" y="340941"/>
                  </a:lnTo>
                  <a:lnTo>
                    <a:pt x="1055080" y="336496"/>
                  </a:lnTo>
                  <a:lnTo>
                    <a:pt x="1050633" y="327925"/>
                  </a:lnTo>
                  <a:lnTo>
                    <a:pt x="1045552" y="319672"/>
                  </a:lnTo>
                  <a:lnTo>
                    <a:pt x="1040152" y="312370"/>
                  </a:lnTo>
                  <a:lnTo>
                    <a:pt x="1033800" y="305386"/>
                  </a:lnTo>
                  <a:lnTo>
                    <a:pt x="1026813" y="299037"/>
                  </a:lnTo>
                  <a:lnTo>
                    <a:pt x="1018873" y="293006"/>
                  </a:lnTo>
                  <a:lnTo>
                    <a:pt x="1011250" y="288562"/>
                  </a:lnTo>
                  <a:lnTo>
                    <a:pt x="1002358" y="284117"/>
                  </a:lnTo>
                  <a:lnTo>
                    <a:pt x="997911" y="282213"/>
                  </a:lnTo>
                  <a:lnTo>
                    <a:pt x="993465" y="280625"/>
                  </a:lnTo>
                  <a:lnTo>
                    <a:pt x="988701" y="279356"/>
                  </a:lnTo>
                  <a:lnTo>
                    <a:pt x="983937" y="278403"/>
                  </a:lnTo>
                  <a:lnTo>
                    <a:pt x="978855" y="277451"/>
                  </a:lnTo>
                  <a:lnTo>
                    <a:pt x="974408" y="276816"/>
                  </a:lnTo>
                  <a:lnTo>
                    <a:pt x="969327" y="276181"/>
                  </a:lnTo>
                  <a:lnTo>
                    <a:pt x="964245" y="276181"/>
                  </a:lnTo>
                  <a:lnTo>
                    <a:pt x="958846" y="276181"/>
                  </a:lnTo>
                  <a:close/>
                  <a:moveTo>
                    <a:pt x="765743" y="0"/>
                  </a:moveTo>
                  <a:lnTo>
                    <a:pt x="771142" y="0"/>
                  </a:lnTo>
                  <a:lnTo>
                    <a:pt x="1173864" y="0"/>
                  </a:lnTo>
                  <a:lnTo>
                    <a:pt x="1179263" y="0"/>
                  </a:lnTo>
                  <a:lnTo>
                    <a:pt x="1184662" y="635"/>
                  </a:lnTo>
                  <a:lnTo>
                    <a:pt x="1190379" y="1270"/>
                  </a:lnTo>
                  <a:lnTo>
                    <a:pt x="1195461" y="2222"/>
                  </a:lnTo>
                  <a:lnTo>
                    <a:pt x="1200542" y="3810"/>
                  </a:lnTo>
                  <a:lnTo>
                    <a:pt x="1205624" y="4762"/>
                  </a:lnTo>
                  <a:lnTo>
                    <a:pt x="1210706" y="6667"/>
                  </a:lnTo>
                  <a:lnTo>
                    <a:pt x="1215787" y="8889"/>
                  </a:lnTo>
                  <a:lnTo>
                    <a:pt x="1220551" y="10794"/>
                  </a:lnTo>
                  <a:lnTo>
                    <a:pt x="1224998" y="13016"/>
                  </a:lnTo>
                  <a:lnTo>
                    <a:pt x="1229444" y="15873"/>
                  </a:lnTo>
                  <a:lnTo>
                    <a:pt x="1234208" y="18412"/>
                  </a:lnTo>
                  <a:lnTo>
                    <a:pt x="1238337" y="21587"/>
                  </a:lnTo>
                  <a:lnTo>
                    <a:pt x="1242466" y="24761"/>
                  </a:lnTo>
                  <a:lnTo>
                    <a:pt x="1246277" y="28253"/>
                  </a:lnTo>
                  <a:lnTo>
                    <a:pt x="1250088" y="31745"/>
                  </a:lnTo>
                  <a:lnTo>
                    <a:pt x="1253900" y="35872"/>
                  </a:lnTo>
                  <a:lnTo>
                    <a:pt x="1256758" y="39681"/>
                  </a:lnTo>
                  <a:lnTo>
                    <a:pt x="1260570" y="43491"/>
                  </a:lnTo>
                  <a:lnTo>
                    <a:pt x="1263110" y="47935"/>
                  </a:lnTo>
                  <a:lnTo>
                    <a:pt x="1266286" y="52379"/>
                  </a:lnTo>
                  <a:lnTo>
                    <a:pt x="1268510" y="56824"/>
                  </a:lnTo>
                  <a:lnTo>
                    <a:pt x="1271050" y="61585"/>
                  </a:lnTo>
                  <a:lnTo>
                    <a:pt x="1273274" y="66347"/>
                  </a:lnTo>
                  <a:lnTo>
                    <a:pt x="1275179" y="71109"/>
                  </a:lnTo>
                  <a:lnTo>
                    <a:pt x="1276767" y="76188"/>
                  </a:lnTo>
                  <a:lnTo>
                    <a:pt x="1278355" y="81267"/>
                  </a:lnTo>
                  <a:lnTo>
                    <a:pt x="1279626" y="86664"/>
                  </a:lnTo>
                  <a:lnTo>
                    <a:pt x="1280261" y="91743"/>
                  </a:lnTo>
                  <a:lnTo>
                    <a:pt x="1281214" y="97140"/>
                  </a:lnTo>
                  <a:lnTo>
                    <a:pt x="1281531" y="102854"/>
                  </a:lnTo>
                  <a:lnTo>
                    <a:pt x="1281849" y="108250"/>
                  </a:lnTo>
                  <a:lnTo>
                    <a:pt x="1281849" y="345702"/>
                  </a:lnTo>
                  <a:lnTo>
                    <a:pt x="1281849" y="351099"/>
                  </a:lnTo>
                  <a:lnTo>
                    <a:pt x="1282484" y="356496"/>
                  </a:lnTo>
                  <a:lnTo>
                    <a:pt x="1282802" y="361575"/>
                  </a:lnTo>
                  <a:lnTo>
                    <a:pt x="1284072" y="366337"/>
                  </a:lnTo>
                  <a:lnTo>
                    <a:pt x="1284707" y="371098"/>
                  </a:lnTo>
                  <a:lnTo>
                    <a:pt x="1285978" y="375543"/>
                  </a:lnTo>
                  <a:lnTo>
                    <a:pt x="1287566" y="379669"/>
                  </a:lnTo>
                  <a:lnTo>
                    <a:pt x="1289471" y="383796"/>
                  </a:lnTo>
                  <a:lnTo>
                    <a:pt x="1291059" y="387288"/>
                  </a:lnTo>
                  <a:lnTo>
                    <a:pt x="1293283" y="390780"/>
                  </a:lnTo>
                  <a:lnTo>
                    <a:pt x="1295188" y="393955"/>
                  </a:lnTo>
                  <a:lnTo>
                    <a:pt x="1298047" y="396812"/>
                  </a:lnTo>
                  <a:lnTo>
                    <a:pt x="1300270" y="399669"/>
                  </a:lnTo>
                  <a:lnTo>
                    <a:pt x="1303446" y="402208"/>
                  </a:lnTo>
                  <a:lnTo>
                    <a:pt x="1306304" y="404430"/>
                  </a:lnTo>
                  <a:lnTo>
                    <a:pt x="1309480" y="406335"/>
                  </a:lnTo>
                  <a:lnTo>
                    <a:pt x="1312656" y="407922"/>
                  </a:lnTo>
                  <a:lnTo>
                    <a:pt x="1316150" y="409510"/>
                  </a:lnTo>
                  <a:lnTo>
                    <a:pt x="1319644" y="410779"/>
                  </a:lnTo>
                  <a:lnTo>
                    <a:pt x="1323137" y="411414"/>
                  </a:lnTo>
                  <a:lnTo>
                    <a:pt x="1326949" y="412367"/>
                  </a:lnTo>
                  <a:lnTo>
                    <a:pt x="1331078" y="412684"/>
                  </a:lnTo>
                  <a:lnTo>
                    <a:pt x="1335206" y="412684"/>
                  </a:lnTo>
                  <a:lnTo>
                    <a:pt x="1339335" y="412367"/>
                  </a:lnTo>
                  <a:lnTo>
                    <a:pt x="1343464" y="411732"/>
                  </a:lnTo>
                  <a:lnTo>
                    <a:pt x="1347910" y="411097"/>
                  </a:lnTo>
                  <a:lnTo>
                    <a:pt x="1352039" y="409827"/>
                  </a:lnTo>
                  <a:lnTo>
                    <a:pt x="1356803" y="408875"/>
                  </a:lnTo>
                  <a:lnTo>
                    <a:pt x="1361568" y="406653"/>
                  </a:lnTo>
                  <a:lnTo>
                    <a:pt x="1366332" y="404748"/>
                  </a:lnTo>
                  <a:lnTo>
                    <a:pt x="1371096" y="402526"/>
                  </a:lnTo>
                  <a:lnTo>
                    <a:pt x="1375542" y="399986"/>
                  </a:lnTo>
                  <a:lnTo>
                    <a:pt x="1581349" y="281260"/>
                  </a:lnTo>
                  <a:lnTo>
                    <a:pt x="1586113" y="278721"/>
                  </a:lnTo>
                  <a:lnTo>
                    <a:pt x="1591195" y="276181"/>
                  </a:lnTo>
                  <a:lnTo>
                    <a:pt x="1596277" y="273959"/>
                  </a:lnTo>
                  <a:lnTo>
                    <a:pt x="1601358" y="272372"/>
                  </a:lnTo>
                  <a:lnTo>
                    <a:pt x="1606440" y="270784"/>
                  </a:lnTo>
                  <a:lnTo>
                    <a:pt x="1611522" y="269197"/>
                  </a:lnTo>
                  <a:lnTo>
                    <a:pt x="1617238" y="268562"/>
                  </a:lnTo>
                  <a:lnTo>
                    <a:pt x="1622320" y="267610"/>
                  </a:lnTo>
                  <a:lnTo>
                    <a:pt x="1627402" y="266975"/>
                  </a:lnTo>
                  <a:lnTo>
                    <a:pt x="1632801" y="266975"/>
                  </a:lnTo>
                  <a:lnTo>
                    <a:pt x="1637883" y="266975"/>
                  </a:lnTo>
                  <a:lnTo>
                    <a:pt x="1642964" y="266975"/>
                  </a:lnTo>
                  <a:lnTo>
                    <a:pt x="1648364" y="267610"/>
                  </a:lnTo>
                  <a:lnTo>
                    <a:pt x="1653445" y="268562"/>
                  </a:lnTo>
                  <a:lnTo>
                    <a:pt x="1658527" y="269197"/>
                  </a:lnTo>
                  <a:lnTo>
                    <a:pt x="1663609" y="270467"/>
                  </a:lnTo>
                  <a:lnTo>
                    <a:pt x="1668373" y="272054"/>
                  </a:lnTo>
                  <a:lnTo>
                    <a:pt x="1673454" y="273641"/>
                  </a:lnTo>
                  <a:lnTo>
                    <a:pt x="1678218" y="275546"/>
                  </a:lnTo>
                  <a:lnTo>
                    <a:pt x="1682982" y="277768"/>
                  </a:lnTo>
                  <a:lnTo>
                    <a:pt x="1687746" y="280308"/>
                  </a:lnTo>
                  <a:lnTo>
                    <a:pt x="1692193" y="282530"/>
                  </a:lnTo>
                  <a:lnTo>
                    <a:pt x="1696640" y="285704"/>
                  </a:lnTo>
                  <a:lnTo>
                    <a:pt x="1701086" y="288562"/>
                  </a:lnTo>
                  <a:lnTo>
                    <a:pt x="1705215" y="292053"/>
                  </a:lnTo>
                  <a:lnTo>
                    <a:pt x="1709344" y="295545"/>
                  </a:lnTo>
                  <a:lnTo>
                    <a:pt x="1713155" y="299037"/>
                  </a:lnTo>
                  <a:lnTo>
                    <a:pt x="1716648" y="302847"/>
                  </a:lnTo>
                  <a:lnTo>
                    <a:pt x="1720142" y="307291"/>
                  </a:lnTo>
                  <a:lnTo>
                    <a:pt x="1723318" y="311418"/>
                  </a:lnTo>
                  <a:lnTo>
                    <a:pt x="1726494" y="315862"/>
                  </a:lnTo>
                  <a:lnTo>
                    <a:pt x="1729670" y="320624"/>
                  </a:lnTo>
                  <a:lnTo>
                    <a:pt x="1930713" y="668866"/>
                  </a:lnTo>
                  <a:lnTo>
                    <a:pt x="1933254" y="673945"/>
                  </a:lnTo>
                  <a:lnTo>
                    <a:pt x="1935795" y="678707"/>
                  </a:lnTo>
                  <a:lnTo>
                    <a:pt x="1937701" y="683786"/>
                  </a:lnTo>
                  <a:lnTo>
                    <a:pt x="1939606" y="688865"/>
                  </a:lnTo>
                  <a:lnTo>
                    <a:pt x="1941194" y="693944"/>
                  </a:lnTo>
                  <a:lnTo>
                    <a:pt x="1942465" y="699341"/>
                  </a:lnTo>
                  <a:lnTo>
                    <a:pt x="1943735" y="704420"/>
                  </a:lnTo>
                  <a:lnTo>
                    <a:pt x="1944370" y="709499"/>
                  </a:lnTo>
                  <a:lnTo>
                    <a:pt x="1944688" y="715213"/>
                  </a:lnTo>
                  <a:lnTo>
                    <a:pt x="1944688" y="720292"/>
                  </a:lnTo>
                  <a:lnTo>
                    <a:pt x="1944688" y="725372"/>
                  </a:lnTo>
                  <a:lnTo>
                    <a:pt x="1944688" y="730768"/>
                  </a:lnTo>
                  <a:lnTo>
                    <a:pt x="1944370" y="735847"/>
                  </a:lnTo>
                  <a:lnTo>
                    <a:pt x="1943735" y="740927"/>
                  </a:lnTo>
                  <a:lnTo>
                    <a:pt x="1942465" y="746006"/>
                  </a:lnTo>
                  <a:lnTo>
                    <a:pt x="1941194" y="751085"/>
                  </a:lnTo>
                  <a:lnTo>
                    <a:pt x="1939606" y="756164"/>
                  </a:lnTo>
                  <a:lnTo>
                    <a:pt x="1938018" y="760926"/>
                  </a:lnTo>
                  <a:lnTo>
                    <a:pt x="1936113" y="766005"/>
                  </a:lnTo>
                  <a:lnTo>
                    <a:pt x="1933890" y="770767"/>
                  </a:lnTo>
                  <a:lnTo>
                    <a:pt x="1931349" y="775529"/>
                  </a:lnTo>
                  <a:lnTo>
                    <a:pt x="1929125" y="779655"/>
                  </a:lnTo>
                  <a:lnTo>
                    <a:pt x="1925949" y="784100"/>
                  </a:lnTo>
                  <a:lnTo>
                    <a:pt x="1923091" y="788226"/>
                  </a:lnTo>
                  <a:lnTo>
                    <a:pt x="1919597" y="792671"/>
                  </a:lnTo>
                  <a:lnTo>
                    <a:pt x="1916104" y="796480"/>
                  </a:lnTo>
                  <a:lnTo>
                    <a:pt x="1912610" y="800607"/>
                  </a:lnTo>
                  <a:lnTo>
                    <a:pt x="1908799" y="804099"/>
                  </a:lnTo>
                  <a:lnTo>
                    <a:pt x="1904352" y="807591"/>
                  </a:lnTo>
                  <a:lnTo>
                    <a:pt x="1900224" y="811083"/>
                  </a:lnTo>
                  <a:lnTo>
                    <a:pt x="1895777" y="813940"/>
                  </a:lnTo>
                  <a:lnTo>
                    <a:pt x="1891013" y="816797"/>
                  </a:lnTo>
                  <a:lnTo>
                    <a:pt x="1684888" y="935523"/>
                  </a:lnTo>
                  <a:lnTo>
                    <a:pt x="1680124" y="938380"/>
                  </a:lnTo>
                  <a:lnTo>
                    <a:pt x="1675995" y="941554"/>
                  </a:lnTo>
                  <a:lnTo>
                    <a:pt x="1671866" y="944094"/>
                  </a:lnTo>
                  <a:lnTo>
                    <a:pt x="1668055" y="947269"/>
                  </a:lnTo>
                  <a:lnTo>
                    <a:pt x="1664562" y="950760"/>
                  </a:lnTo>
                  <a:lnTo>
                    <a:pt x="1661385" y="953935"/>
                  </a:lnTo>
                  <a:lnTo>
                    <a:pt x="1658527" y="957427"/>
                  </a:lnTo>
                  <a:lnTo>
                    <a:pt x="1655986" y="960601"/>
                  </a:lnTo>
                  <a:lnTo>
                    <a:pt x="1654080" y="964093"/>
                  </a:lnTo>
                  <a:lnTo>
                    <a:pt x="1651857" y="967585"/>
                  </a:lnTo>
                  <a:lnTo>
                    <a:pt x="1649952" y="971395"/>
                  </a:lnTo>
                  <a:lnTo>
                    <a:pt x="1648681" y="975204"/>
                  </a:lnTo>
                  <a:lnTo>
                    <a:pt x="1647728" y="978696"/>
                  </a:lnTo>
                  <a:lnTo>
                    <a:pt x="1646776" y="982188"/>
                  </a:lnTo>
                  <a:lnTo>
                    <a:pt x="1646458" y="985997"/>
                  </a:lnTo>
                  <a:lnTo>
                    <a:pt x="1646458" y="989807"/>
                  </a:lnTo>
                  <a:lnTo>
                    <a:pt x="1646458" y="993616"/>
                  </a:lnTo>
                  <a:lnTo>
                    <a:pt x="1646776" y="997108"/>
                  </a:lnTo>
                  <a:lnTo>
                    <a:pt x="1647728" y="1000600"/>
                  </a:lnTo>
                  <a:lnTo>
                    <a:pt x="1648681" y="1004409"/>
                  </a:lnTo>
                  <a:lnTo>
                    <a:pt x="1649952" y="1008219"/>
                  </a:lnTo>
                  <a:lnTo>
                    <a:pt x="1651857" y="1011711"/>
                  </a:lnTo>
                  <a:lnTo>
                    <a:pt x="1654080" y="1015203"/>
                  </a:lnTo>
                  <a:lnTo>
                    <a:pt x="1656304" y="1018695"/>
                  </a:lnTo>
                  <a:lnTo>
                    <a:pt x="1658527" y="1022187"/>
                  </a:lnTo>
                  <a:lnTo>
                    <a:pt x="1661385" y="1025361"/>
                  </a:lnTo>
                  <a:lnTo>
                    <a:pt x="1664562" y="1028853"/>
                  </a:lnTo>
                  <a:lnTo>
                    <a:pt x="1668055" y="1032027"/>
                  </a:lnTo>
                  <a:lnTo>
                    <a:pt x="1671866" y="1035202"/>
                  </a:lnTo>
                  <a:lnTo>
                    <a:pt x="1675995" y="1038376"/>
                  </a:lnTo>
                  <a:lnTo>
                    <a:pt x="1680442" y="1040916"/>
                  </a:lnTo>
                  <a:lnTo>
                    <a:pt x="1684888" y="1043773"/>
                  </a:lnTo>
                  <a:lnTo>
                    <a:pt x="1891013" y="1162499"/>
                  </a:lnTo>
                  <a:lnTo>
                    <a:pt x="1895777" y="1165674"/>
                  </a:lnTo>
                  <a:lnTo>
                    <a:pt x="1900224" y="1168848"/>
                  </a:lnTo>
                  <a:lnTo>
                    <a:pt x="1904352" y="1171705"/>
                  </a:lnTo>
                  <a:lnTo>
                    <a:pt x="1908799" y="1175514"/>
                  </a:lnTo>
                  <a:lnTo>
                    <a:pt x="1912610" y="1179006"/>
                  </a:lnTo>
                  <a:lnTo>
                    <a:pt x="1916104" y="1182816"/>
                  </a:lnTo>
                  <a:lnTo>
                    <a:pt x="1919597" y="1186625"/>
                  </a:lnTo>
                  <a:lnTo>
                    <a:pt x="1923091" y="1191069"/>
                  </a:lnTo>
                  <a:lnTo>
                    <a:pt x="1925949" y="1195196"/>
                  </a:lnTo>
                  <a:lnTo>
                    <a:pt x="1929125" y="1199641"/>
                  </a:lnTo>
                  <a:lnTo>
                    <a:pt x="1931349" y="1204402"/>
                  </a:lnTo>
                  <a:lnTo>
                    <a:pt x="1933890" y="1209164"/>
                  </a:lnTo>
                  <a:lnTo>
                    <a:pt x="1936113" y="1213608"/>
                  </a:lnTo>
                  <a:lnTo>
                    <a:pt x="1938018" y="1218370"/>
                  </a:lnTo>
                  <a:lnTo>
                    <a:pt x="1939606" y="1223449"/>
                  </a:lnTo>
                  <a:lnTo>
                    <a:pt x="1941194" y="1228211"/>
                  </a:lnTo>
                  <a:lnTo>
                    <a:pt x="1942465" y="1233290"/>
                  </a:lnTo>
                  <a:lnTo>
                    <a:pt x="1943735" y="1238369"/>
                  </a:lnTo>
                  <a:lnTo>
                    <a:pt x="1944370" y="1243449"/>
                  </a:lnTo>
                  <a:lnTo>
                    <a:pt x="1944688" y="1249163"/>
                  </a:lnTo>
                  <a:lnTo>
                    <a:pt x="1944688" y="1254242"/>
                  </a:lnTo>
                  <a:lnTo>
                    <a:pt x="1944688" y="1259321"/>
                  </a:lnTo>
                  <a:lnTo>
                    <a:pt x="1944688" y="1264718"/>
                  </a:lnTo>
                  <a:lnTo>
                    <a:pt x="1944370" y="1269797"/>
                  </a:lnTo>
                  <a:lnTo>
                    <a:pt x="1943735" y="1274876"/>
                  </a:lnTo>
                  <a:lnTo>
                    <a:pt x="1942465" y="1280273"/>
                  </a:lnTo>
                  <a:lnTo>
                    <a:pt x="1941194" y="1285352"/>
                  </a:lnTo>
                  <a:lnTo>
                    <a:pt x="1939606" y="1290431"/>
                  </a:lnTo>
                  <a:lnTo>
                    <a:pt x="1937701" y="1295510"/>
                  </a:lnTo>
                  <a:lnTo>
                    <a:pt x="1935795" y="1300589"/>
                  </a:lnTo>
                  <a:lnTo>
                    <a:pt x="1933254" y="1305351"/>
                  </a:lnTo>
                  <a:lnTo>
                    <a:pt x="1930713" y="1310430"/>
                  </a:lnTo>
                  <a:lnTo>
                    <a:pt x="1729670" y="1658672"/>
                  </a:lnTo>
                  <a:lnTo>
                    <a:pt x="1726494" y="1663434"/>
                  </a:lnTo>
                  <a:lnTo>
                    <a:pt x="1723318" y="1668196"/>
                  </a:lnTo>
                  <a:lnTo>
                    <a:pt x="1720142" y="1672640"/>
                  </a:lnTo>
                  <a:lnTo>
                    <a:pt x="1716648" y="1676449"/>
                  </a:lnTo>
                  <a:lnTo>
                    <a:pt x="1713155" y="1680259"/>
                  </a:lnTo>
                  <a:lnTo>
                    <a:pt x="1709344" y="1684385"/>
                  </a:lnTo>
                  <a:lnTo>
                    <a:pt x="1705215" y="1687243"/>
                  </a:lnTo>
                  <a:lnTo>
                    <a:pt x="1701086" y="1691052"/>
                  </a:lnTo>
                  <a:lnTo>
                    <a:pt x="1696640" y="1693909"/>
                  </a:lnTo>
                  <a:lnTo>
                    <a:pt x="1692193" y="1696766"/>
                  </a:lnTo>
                  <a:lnTo>
                    <a:pt x="1687746" y="1699623"/>
                  </a:lnTo>
                  <a:lnTo>
                    <a:pt x="1682982" y="1701845"/>
                  </a:lnTo>
                  <a:lnTo>
                    <a:pt x="1678218" y="1703750"/>
                  </a:lnTo>
                  <a:lnTo>
                    <a:pt x="1673454" y="1705655"/>
                  </a:lnTo>
                  <a:lnTo>
                    <a:pt x="1668373" y="1707242"/>
                  </a:lnTo>
                  <a:lnTo>
                    <a:pt x="1663609" y="1708829"/>
                  </a:lnTo>
                  <a:lnTo>
                    <a:pt x="1658527" y="1710099"/>
                  </a:lnTo>
                  <a:lnTo>
                    <a:pt x="1653445" y="1711369"/>
                  </a:lnTo>
                  <a:lnTo>
                    <a:pt x="1648364" y="1712004"/>
                  </a:lnTo>
                  <a:lnTo>
                    <a:pt x="1642964" y="1712321"/>
                  </a:lnTo>
                  <a:lnTo>
                    <a:pt x="1637883" y="1712956"/>
                  </a:lnTo>
                  <a:lnTo>
                    <a:pt x="1632801" y="1712956"/>
                  </a:lnTo>
                  <a:lnTo>
                    <a:pt x="1627402" y="1712321"/>
                  </a:lnTo>
                  <a:lnTo>
                    <a:pt x="1622320" y="1712004"/>
                  </a:lnTo>
                  <a:lnTo>
                    <a:pt x="1617238" y="1711369"/>
                  </a:lnTo>
                  <a:lnTo>
                    <a:pt x="1611522" y="1710099"/>
                  </a:lnTo>
                  <a:lnTo>
                    <a:pt x="1606440" y="1708829"/>
                  </a:lnTo>
                  <a:lnTo>
                    <a:pt x="1601358" y="1707242"/>
                  </a:lnTo>
                  <a:lnTo>
                    <a:pt x="1596277" y="1705337"/>
                  </a:lnTo>
                  <a:lnTo>
                    <a:pt x="1591195" y="1703432"/>
                  </a:lnTo>
                  <a:lnTo>
                    <a:pt x="1586113" y="1701210"/>
                  </a:lnTo>
                  <a:lnTo>
                    <a:pt x="1581349" y="1698353"/>
                  </a:lnTo>
                  <a:lnTo>
                    <a:pt x="1375542" y="1579627"/>
                  </a:lnTo>
                  <a:lnTo>
                    <a:pt x="1371096" y="1576770"/>
                  </a:lnTo>
                  <a:lnTo>
                    <a:pt x="1366332" y="1574548"/>
                  </a:lnTo>
                  <a:lnTo>
                    <a:pt x="1361568" y="1572643"/>
                  </a:lnTo>
                  <a:lnTo>
                    <a:pt x="1356803" y="1571056"/>
                  </a:lnTo>
                  <a:lnTo>
                    <a:pt x="1352039" y="1569469"/>
                  </a:lnTo>
                  <a:lnTo>
                    <a:pt x="1347910" y="1568199"/>
                  </a:lnTo>
                  <a:lnTo>
                    <a:pt x="1343464" y="1567564"/>
                  </a:lnTo>
                  <a:lnTo>
                    <a:pt x="1339335" y="1567247"/>
                  </a:lnTo>
                  <a:lnTo>
                    <a:pt x="1335206" y="1566612"/>
                  </a:lnTo>
                  <a:lnTo>
                    <a:pt x="1331078" y="1566612"/>
                  </a:lnTo>
                  <a:lnTo>
                    <a:pt x="1326949" y="1567247"/>
                  </a:lnTo>
                  <a:lnTo>
                    <a:pt x="1323137" y="1567882"/>
                  </a:lnTo>
                  <a:lnTo>
                    <a:pt x="1319644" y="1568517"/>
                  </a:lnTo>
                  <a:lnTo>
                    <a:pt x="1316150" y="1569786"/>
                  </a:lnTo>
                  <a:lnTo>
                    <a:pt x="1312656" y="1571374"/>
                  </a:lnTo>
                  <a:lnTo>
                    <a:pt x="1309480" y="1572961"/>
                  </a:lnTo>
                  <a:lnTo>
                    <a:pt x="1306304" y="1574866"/>
                  </a:lnTo>
                  <a:lnTo>
                    <a:pt x="1303446" y="1577405"/>
                  </a:lnTo>
                  <a:lnTo>
                    <a:pt x="1300270" y="1579627"/>
                  </a:lnTo>
                  <a:lnTo>
                    <a:pt x="1298047" y="1582484"/>
                  </a:lnTo>
                  <a:lnTo>
                    <a:pt x="1295188" y="1585659"/>
                  </a:lnTo>
                  <a:lnTo>
                    <a:pt x="1293283" y="1588516"/>
                  </a:lnTo>
                  <a:lnTo>
                    <a:pt x="1291059" y="1592325"/>
                  </a:lnTo>
                  <a:lnTo>
                    <a:pt x="1289471" y="1595817"/>
                  </a:lnTo>
                  <a:lnTo>
                    <a:pt x="1287566" y="1599944"/>
                  </a:lnTo>
                  <a:lnTo>
                    <a:pt x="1285978" y="1604071"/>
                  </a:lnTo>
                  <a:lnTo>
                    <a:pt x="1284707" y="1608198"/>
                  </a:lnTo>
                  <a:lnTo>
                    <a:pt x="1284072" y="1612959"/>
                  </a:lnTo>
                  <a:lnTo>
                    <a:pt x="1282802" y="1618039"/>
                  </a:lnTo>
                  <a:lnTo>
                    <a:pt x="1282484" y="1622800"/>
                  </a:lnTo>
                  <a:lnTo>
                    <a:pt x="1281849" y="1628197"/>
                  </a:lnTo>
                  <a:lnTo>
                    <a:pt x="1281849" y="1633594"/>
                  </a:lnTo>
                  <a:lnTo>
                    <a:pt x="1281849" y="1871046"/>
                  </a:lnTo>
                  <a:lnTo>
                    <a:pt x="1281531" y="1877077"/>
                  </a:lnTo>
                  <a:lnTo>
                    <a:pt x="1281214" y="1882156"/>
                  </a:lnTo>
                  <a:lnTo>
                    <a:pt x="1280261" y="1887553"/>
                  </a:lnTo>
                  <a:lnTo>
                    <a:pt x="1279626" y="1892950"/>
                  </a:lnTo>
                  <a:lnTo>
                    <a:pt x="1278355" y="1898029"/>
                  </a:lnTo>
                  <a:lnTo>
                    <a:pt x="1276767" y="1903108"/>
                  </a:lnTo>
                  <a:lnTo>
                    <a:pt x="1275179" y="1908187"/>
                  </a:lnTo>
                  <a:lnTo>
                    <a:pt x="1273274" y="1913266"/>
                  </a:lnTo>
                  <a:lnTo>
                    <a:pt x="1271050" y="1918028"/>
                  </a:lnTo>
                  <a:lnTo>
                    <a:pt x="1268510" y="1922790"/>
                  </a:lnTo>
                  <a:lnTo>
                    <a:pt x="1266286" y="1927234"/>
                  </a:lnTo>
                  <a:lnTo>
                    <a:pt x="1263110" y="1931361"/>
                  </a:lnTo>
                  <a:lnTo>
                    <a:pt x="1260570" y="1935805"/>
                  </a:lnTo>
                  <a:lnTo>
                    <a:pt x="1256758" y="1939932"/>
                  </a:lnTo>
                  <a:lnTo>
                    <a:pt x="1253900" y="1944059"/>
                  </a:lnTo>
                  <a:lnTo>
                    <a:pt x="1250088" y="1947551"/>
                  </a:lnTo>
                  <a:lnTo>
                    <a:pt x="1246277" y="1951360"/>
                  </a:lnTo>
                  <a:lnTo>
                    <a:pt x="1242466" y="1954535"/>
                  </a:lnTo>
                  <a:lnTo>
                    <a:pt x="1238337" y="1958027"/>
                  </a:lnTo>
                  <a:lnTo>
                    <a:pt x="1234208" y="1960884"/>
                  </a:lnTo>
                  <a:lnTo>
                    <a:pt x="1229444" y="1963423"/>
                  </a:lnTo>
                  <a:lnTo>
                    <a:pt x="1224998" y="1966280"/>
                  </a:lnTo>
                  <a:lnTo>
                    <a:pt x="1220551" y="1968502"/>
                  </a:lnTo>
                  <a:lnTo>
                    <a:pt x="1215787" y="1971042"/>
                  </a:lnTo>
                  <a:lnTo>
                    <a:pt x="1210706" y="1972947"/>
                  </a:lnTo>
                  <a:lnTo>
                    <a:pt x="1205624" y="1974534"/>
                  </a:lnTo>
                  <a:lnTo>
                    <a:pt x="1200542" y="1976121"/>
                  </a:lnTo>
                  <a:lnTo>
                    <a:pt x="1195461" y="1977391"/>
                  </a:lnTo>
                  <a:lnTo>
                    <a:pt x="1190379" y="1978026"/>
                  </a:lnTo>
                  <a:lnTo>
                    <a:pt x="1184662" y="1978978"/>
                  </a:lnTo>
                  <a:lnTo>
                    <a:pt x="1179263" y="1979296"/>
                  </a:lnTo>
                  <a:lnTo>
                    <a:pt x="1173864" y="1979613"/>
                  </a:lnTo>
                  <a:lnTo>
                    <a:pt x="771142" y="1979613"/>
                  </a:lnTo>
                  <a:lnTo>
                    <a:pt x="765743" y="1979296"/>
                  </a:lnTo>
                  <a:lnTo>
                    <a:pt x="760344" y="1978978"/>
                  </a:lnTo>
                  <a:lnTo>
                    <a:pt x="754944" y="1978026"/>
                  </a:lnTo>
                  <a:lnTo>
                    <a:pt x="749545" y="1977391"/>
                  </a:lnTo>
                  <a:lnTo>
                    <a:pt x="744146" y="1976121"/>
                  </a:lnTo>
                  <a:lnTo>
                    <a:pt x="739064" y="1974534"/>
                  </a:lnTo>
                  <a:lnTo>
                    <a:pt x="733982" y="1972947"/>
                  </a:lnTo>
                  <a:lnTo>
                    <a:pt x="729218" y="1971042"/>
                  </a:lnTo>
                  <a:lnTo>
                    <a:pt x="724772" y="1968502"/>
                  </a:lnTo>
                  <a:lnTo>
                    <a:pt x="720008" y="1966280"/>
                  </a:lnTo>
                  <a:lnTo>
                    <a:pt x="715244" y="1963423"/>
                  </a:lnTo>
                  <a:lnTo>
                    <a:pt x="710797" y="1960884"/>
                  </a:lnTo>
                  <a:lnTo>
                    <a:pt x="706668" y="1958027"/>
                  </a:lnTo>
                  <a:lnTo>
                    <a:pt x="702540" y="1954535"/>
                  </a:lnTo>
                  <a:lnTo>
                    <a:pt x="698728" y="1951360"/>
                  </a:lnTo>
                  <a:lnTo>
                    <a:pt x="694917" y="1947551"/>
                  </a:lnTo>
                  <a:lnTo>
                    <a:pt x="691423" y="1944059"/>
                  </a:lnTo>
                  <a:lnTo>
                    <a:pt x="687930" y="1939932"/>
                  </a:lnTo>
                  <a:lnTo>
                    <a:pt x="684754" y="1935805"/>
                  </a:lnTo>
                  <a:lnTo>
                    <a:pt x="681578" y="1931361"/>
                  </a:lnTo>
                  <a:lnTo>
                    <a:pt x="678719" y="1927234"/>
                  </a:lnTo>
                  <a:lnTo>
                    <a:pt x="675861" y="1922790"/>
                  </a:lnTo>
                  <a:lnTo>
                    <a:pt x="673638" y="1918028"/>
                  </a:lnTo>
                  <a:lnTo>
                    <a:pt x="671732" y="1913266"/>
                  </a:lnTo>
                  <a:lnTo>
                    <a:pt x="669826" y="1908187"/>
                  </a:lnTo>
                  <a:lnTo>
                    <a:pt x="667921" y="1903108"/>
                  </a:lnTo>
                  <a:lnTo>
                    <a:pt x="666650" y="1898029"/>
                  </a:lnTo>
                  <a:lnTo>
                    <a:pt x="665380" y="1892950"/>
                  </a:lnTo>
                  <a:lnTo>
                    <a:pt x="664110" y="1887553"/>
                  </a:lnTo>
                  <a:lnTo>
                    <a:pt x="663474" y="1882156"/>
                  </a:lnTo>
                  <a:lnTo>
                    <a:pt x="663157" y="1877077"/>
                  </a:lnTo>
                  <a:lnTo>
                    <a:pt x="663157" y="1871046"/>
                  </a:lnTo>
                  <a:lnTo>
                    <a:pt x="663157" y="1633594"/>
                  </a:lnTo>
                  <a:lnTo>
                    <a:pt x="663157" y="1628197"/>
                  </a:lnTo>
                  <a:lnTo>
                    <a:pt x="662839" y="1623118"/>
                  </a:lnTo>
                  <a:lnTo>
                    <a:pt x="661886" y="1618039"/>
                  </a:lnTo>
                  <a:lnTo>
                    <a:pt x="661251" y="1612959"/>
                  </a:lnTo>
                  <a:lnTo>
                    <a:pt x="659981" y="1608515"/>
                  </a:lnTo>
                  <a:lnTo>
                    <a:pt x="658710" y="1604071"/>
                  </a:lnTo>
                  <a:lnTo>
                    <a:pt x="657122" y="1599944"/>
                  </a:lnTo>
                  <a:lnTo>
                    <a:pt x="655534" y="1596135"/>
                  </a:lnTo>
                  <a:lnTo>
                    <a:pt x="653629" y="1592325"/>
                  </a:lnTo>
                  <a:lnTo>
                    <a:pt x="651723" y="1588516"/>
                  </a:lnTo>
                  <a:lnTo>
                    <a:pt x="649500" y="1585659"/>
                  </a:lnTo>
                  <a:lnTo>
                    <a:pt x="646959" y="1582484"/>
                  </a:lnTo>
                  <a:lnTo>
                    <a:pt x="644418" y="1579627"/>
                  </a:lnTo>
                  <a:lnTo>
                    <a:pt x="641560" y="1577405"/>
                  </a:lnTo>
                  <a:lnTo>
                    <a:pt x="638384" y="1574866"/>
                  </a:lnTo>
                  <a:lnTo>
                    <a:pt x="635525" y="1572961"/>
                  </a:lnTo>
                  <a:lnTo>
                    <a:pt x="632032" y="1571374"/>
                  </a:lnTo>
                  <a:lnTo>
                    <a:pt x="628538" y="1569786"/>
                  </a:lnTo>
                  <a:lnTo>
                    <a:pt x="625044" y="1568517"/>
                  </a:lnTo>
                  <a:lnTo>
                    <a:pt x="621551" y="1567882"/>
                  </a:lnTo>
                  <a:lnTo>
                    <a:pt x="617739" y="1567247"/>
                  </a:lnTo>
                  <a:lnTo>
                    <a:pt x="613610" y="1566612"/>
                  </a:lnTo>
                  <a:lnTo>
                    <a:pt x="609799" y="1566612"/>
                  </a:lnTo>
                  <a:lnTo>
                    <a:pt x="605353" y="1567247"/>
                  </a:lnTo>
                  <a:lnTo>
                    <a:pt x="601224" y="1567564"/>
                  </a:lnTo>
                  <a:lnTo>
                    <a:pt x="596778" y="1568199"/>
                  </a:lnTo>
                  <a:lnTo>
                    <a:pt x="592649" y="1569469"/>
                  </a:lnTo>
                  <a:lnTo>
                    <a:pt x="587885" y="1571056"/>
                  </a:lnTo>
                  <a:lnTo>
                    <a:pt x="583438" y="1572643"/>
                  </a:lnTo>
                  <a:lnTo>
                    <a:pt x="578674" y="1574548"/>
                  </a:lnTo>
                  <a:lnTo>
                    <a:pt x="574228" y="1576770"/>
                  </a:lnTo>
                  <a:lnTo>
                    <a:pt x="569146" y="1579627"/>
                  </a:lnTo>
                  <a:lnTo>
                    <a:pt x="363339" y="1698353"/>
                  </a:lnTo>
                  <a:lnTo>
                    <a:pt x="358575" y="1701210"/>
                  </a:lnTo>
                  <a:lnTo>
                    <a:pt x="353493" y="1703432"/>
                  </a:lnTo>
                  <a:lnTo>
                    <a:pt x="348411" y="1705337"/>
                  </a:lnTo>
                  <a:lnTo>
                    <a:pt x="343330" y="1707242"/>
                  </a:lnTo>
                  <a:lnTo>
                    <a:pt x="338248" y="1708829"/>
                  </a:lnTo>
                  <a:lnTo>
                    <a:pt x="333166" y="1710099"/>
                  </a:lnTo>
                  <a:lnTo>
                    <a:pt x="328085" y="1711369"/>
                  </a:lnTo>
                  <a:lnTo>
                    <a:pt x="323003" y="1712004"/>
                  </a:lnTo>
                  <a:lnTo>
                    <a:pt x="317286" y="1712321"/>
                  </a:lnTo>
                  <a:lnTo>
                    <a:pt x="312205" y="1712956"/>
                  </a:lnTo>
                  <a:lnTo>
                    <a:pt x="306805" y="1712956"/>
                  </a:lnTo>
                  <a:lnTo>
                    <a:pt x="301724" y="1712321"/>
                  </a:lnTo>
                  <a:lnTo>
                    <a:pt x="296642" y="1712004"/>
                  </a:lnTo>
                  <a:lnTo>
                    <a:pt x="291560" y="1711369"/>
                  </a:lnTo>
                  <a:lnTo>
                    <a:pt x="286479" y="1710099"/>
                  </a:lnTo>
                  <a:lnTo>
                    <a:pt x="281397" y="1708829"/>
                  </a:lnTo>
                  <a:lnTo>
                    <a:pt x="276315" y="1707242"/>
                  </a:lnTo>
                  <a:lnTo>
                    <a:pt x="271551" y="1705655"/>
                  </a:lnTo>
                  <a:lnTo>
                    <a:pt x="266470" y="1703750"/>
                  </a:lnTo>
                  <a:lnTo>
                    <a:pt x="261706" y="1701845"/>
                  </a:lnTo>
                  <a:lnTo>
                    <a:pt x="256941" y="1699623"/>
                  </a:lnTo>
                  <a:lnTo>
                    <a:pt x="252813" y="1696766"/>
                  </a:lnTo>
                  <a:lnTo>
                    <a:pt x="248049" y="1693909"/>
                  </a:lnTo>
                  <a:lnTo>
                    <a:pt x="243602" y="1691052"/>
                  </a:lnTo>
                  <a:lnTo>
                    <a:pt x="239791" y="1687243"/>
                  </a:lnTo>
                  <a:lnTo>
                    <a:pt x="235980" y="1684385"/>
                  </a:lnTo>
                  <a:lnTo>
                    <a:pt x="231851" y="1680259"/>
                  </a:lnTo>
                  <a:lnTo>
                    <a:pt x="228040" y="1676449"/>
                  </a:lnTo>
                  <a:lnTo>
                    <a:pt x="224863" y="1672640"/>
                  </a:lnTo>
                  <a:lnTo>
                    <a:pt x="221370" y="1668196"/>
                  </a:lnTo>
                  <a:lnTo>
                    <a:pt x="218194" y="1663434"/>
                  </a:lnTo>
                  <a:lnTo>
                    <a:pt x="215335" y="1658672"/>
                  </a:lnTo>
                  <a:lnTo>
                    <a:pt x="14292" y="1310430"/>
                  </a:lnTo>
                  <a:lnTo>
                    <a:pt x="11751" y="1305351"/>
                  </a:lnTo>
                  <a:lnTo>
                    <a:pt x="9211" y="1300589"/>
                  </a:lnTo>
                  <a:lnTo>
                    <a:pt x="6987" y="1295510"/>
                  </a:lnTo>
                  <a:lnTo>
                    <a:pt x="5399" y="1290431"/>
                  </a:lnTo>
                  <a:lnTo>
                    <a:pt x="3811" y="1285352"/>
                  </a:lnTo>
                  <a:lnTo>
                    <a:pt x="2541" y="1280273"/>
                  </a:lnTo>
                  <a:lnTo>
                    <a:pt x="1588" y="1274876"/>
                  </a:lnTo>
                  <a:lnTo>
                    <a:pt x="635" y="1269797"/>
                  </a:lnTo>
                  <a:lnTo>
                    <a:pt x="318" y="1264718"/>
                  </a:lnTo>
                  <a:lnTo>
                    <a:pt x="0" y="1259321"/>
                  </a:lnTo>
                  <a:lnTo>
                    <a:pt x="0" y="1254242"/>
                  </a:lnTo>
                  <a:lnTo>
                    <a:pt x="318" y="1249163"/>
                  </a:lnTo>
                  <a:lnTo>
                    <a:pt x="635" y="1243449"/>
                  </a:lnTo>
                  <a:lnTo>
                    <a:pt x="1588" y="1238369"/>
                  </a:lnTo>
                  <a:lnTo>
                    <a:pt x="2223" y="1233290"/>
                  </a:lnTo>
                  <a:lnTo>
                    <a:pt x="3494" y="1228211"/>
                  </a:lnTo>
                  <a:lnTo>
                    <a:pt x="5082" y="1223449"/>
                  </a:lnTo>
                  <a:lnTo>
                    <a:pt x="6987" y="1218370"/>
                  </a:lnTo>
                  <a:lnTo>
                    <a:pt x="8893" y="1213608"/>
                  </a:lnTo>
                  <a:lnTo>
                    <a:pt x="10799" y="1209164"/>
                  </a:lnTo>
                  <a:lnTo>
                    <a:pt x="13339" y="1204402"/>
                  </a:lnTo>
                  <a:lnTo>
                    <a:pt x="15880" y="1199641"/>
                  </a:lnTo>
                  <a:lnTo>
                    <a:pt x="18739" y="1195196"/>
                  </a:lnTo>
                  <a:lnTo>
                    <a:pt x="21915" y="1191069"/>
                  </a:lnTo>
                  <a:lnTo>
                    <a:pt x="25091" y="1186625"/>
                  </a:lnTo>
                  <a:lnTo>
                    <a:pt x="28584" y="1182816"/>
                  </a:lnTo>
                  <a:lnTo>
                    <a:pt x="32396" y="1179006"/>
                  </a:lnTo>
                  <a:lnTo>
                    <a:pt x="36207" y="1175514"/>
                  </a:lnTo>
                  <a:lnTo>
                    <a:pt x="40336" y="1171705"/>
                  </a:lnTo>
                  <a:lnTo>
                    <a:pt x="44465" y="1168848"/>
                  </a:lnTo>
                  <a:lnTo>
                    <a:pt x="49229" y="1165674"/>
                  </a:lnTo>
                  <a:lnTo>
                    <a:pt x="53993" y="1162499"/>
                  </a:lnTo>
                  <a:lnTo>
                    <a:pt x="259800" y="1043773"/>
                  </a:lnTo>
                  <a:lnTo>
                    <a:pt x="264564" y="1040916"/>
                  </a:lnTo>
                  <a:lnTo>
                    <a:pt x="268693" y="1038376"/>
                  </a:lnTo>
                  <a:lnTo>
                    <a:pt x="272822" y="1035202"/>
                  </a:lnTo>
                  <a:lnTo>
                    <a:pt x="276633" y="1032027"/>
                  </a:lnTo>
                  <a:lnTo>
                    <a:pt x="280127" y="1028853"/>
                  </a:lnTo>
                  <a:lnTo>
                    <a:pt x="283303" y="1025361"/>
                  </a:lnTo>
                  <a:lnTo>
                    <a:pt x="286161" y="1022187"/>
                  </a:lnTo>
                  <a:lnTo>
                    <a:pt x="288702" y="1018695"/>
                  </a:lnTo>
                  <a:lnTo>
                    <a:pt x="291243" y="1015203"/>
                  </a:lnTo>
                  <a:lnTo>
                    <a:pt x="293148" y="1011711"/>
                  </a:lnTo>
                  <a:lnTo>
                    <a:pt x="294736" y="1008219"/>
                  </a:lnTo>
                  <a:lnTo>
                    <a:pt x="295689" y="1004409"/>
                  </a:lnTo>
                  <a:lnTo>
                    <a:pt x="296960" y="1000600"/>
                  </a:lnTo>
                  <a:lnTo>
                    <a:pt x="297912" y="997108"/>
                  </a:lnTo>
                  <a:lnTo>
                    <a:pt x="298230" y="993616"/>
                  </a:lnTo>
                  <a:lnTo>
                    <a:pt x="298230" y="989807"/>
                  </a:lnTo>
                  <a:lnTo>
                    <a:pt x="298230" y="985997"/>
                  </a:lnTo>
                  <a:lnTo>
                    <a:pt x="297912" y="982188"/>
                  </a:lnTo>
                  <a:lnTo>
                    <a:pt x="296960" y="978696"/>
                  </a:lnTo>
                  <a:lnTo>
                    <a:pt x="295689" y="975204"/>
                  </a:lnTo>
                  <a:lnTo>
                    <a:pt x="294736" y="971395"/>
                  </a:lnTo>
                  <a:lnTo>
                    <a:pt x="293148" y="967585"/>
                  </a:lnTo>
                  <a:lnTo>
                    <a:pt x="291243" y="964093"/>
                  </a:lnTo>
                  <a:lnTo>
                    <a:pt x="288702" y="960601"/>
                  </a:lnTo>
                  <a:lnTo>
                    <a:pt x="286161" y="957427"/>
                  </a:lnTo>
                  <a:lnTo>
                    <a:pt x="283303" y="953935"/>
                  </a:lnTo>
                  <a:lnTo>
                    <a:pt x="280127" y="950760"/>
                  </a:lnTo>
                  <a:lnTo>
                    <a:pt x="276633" y="947269"/>
                  </a:lnTo>
                  <a:lnTo>
                    <a:pt x="272822" y="944094"/>
                  </a:lnTo>
                  <a:lnTo>
                    <a:pt x="268693" y="941554"/>
                  </a:lnTo>
                  <a:lnTo>
                    <a:pt x="264564" y="938380"/>
                  </a:lnTo>
                  <a:lnTo>
                    <a:pt x="259800" y="935523"/>
                  </a:lnTo>
                  <a:lnTo>
                    <a:pt x="53993" y="816797"/>
                  </a:lnTo>
                  <a:lnTo>
                    <a:pt x="49229" y="813940"/>
                  </a:lnTo>
                  <a:lnTo>
                    <a:pt x="44465" y="811083"/>
                  </a:lnTo>
                  <a:lnTo>
                    <a:pt x="40336" y="807591"/>
                  </a:lnTo>
                  <a:lnTo>
                    <a:pt x="36207" y="804099"/>
                  </a:lnTo>
                  <a:lnTo>
                    <a:pt x="32396" y="800607"/>
                  </a:lnTo>
                  <a:lnTo>
                    <a:pt x="28584" y="796480"/>
                  </a:lnTo>
                  <a:lnTo>
                    <a:pt x="25091" y="792671"/>
                  </a:lnTo>
                  <a:lnTo>
                    <a:pt x="21915" y="788226"/>
                  </a:lnTo>
                  <a:lnTo>
                    <a:pt x="18739" y="784100"/>
                  </a:lnTo>
                  <a:lnTo>
                    <a:pt x="15880" y="779655"/>
                  </a:lnTo>
                  <a:lnTo>
                    <a:pt x="13339" y="775529"/>
                  </a:lnTo>
                  <a:lnTo>
                    <a:pt x="10799" y="770767"/>
                  </a:lnTo>
                  <a:lnTo>
                    <a:pt x="8893" y="766005"/>
                  </a:lnTo>
                  <a:lnTo>
                    <a:pt x="6987" y="760926"/>
                  </a:lnTo>
                  <a:lnTo>
                    <a:pt x="5082" y="756164"/>
                  </a:lnTo>
                  <a:lnTo>
                    <a:pt x="3494" y="751085"/>
                  </a:lnTo>
                  <a:lnTo>
                    <a:pt x="2223" y="746006"/>
                  </a:lnTo>
                  <a:lnTo>
                    <a:pt x="1588" y="740927"/>
                  </a:lnTo>
                  <a:lnTo>
                    <a:pt x="635" y="735847"/>
                  </a:lnTo>
                  <a:lnTo>
                    <a:pt x="318" y="730768"/>
                  </a:lnTo>
                  <a:lnTo>
                    <a:pt x="0" y="725372"/>
                  </a:lnTo>
                  <a:lnTo>
                    <a:pt x="0" y="720292"/>
                  </a:lnTo>
                  <a:lnTo>
                    <a:pt x="318" y="715213"/>
                  </a:lnTo>
                  <a:lnTo>
                    <a:pt x="635" y="709499"/>
                  </a:lnTo>
                  <a:lnTo>
                    <a:pt x="1588" y="704420"/>
                  </a:lnTo>
                  <a:lnTo>
                    <a:pt x="2541" y="699341"/>
                  </a:lnTo>
                  <a:lnTo>
                    <a:pt x="3811" y="693944"/>
                  </a:lnTo>
                  <a:lnTo>
                    <a:pt x="5399" y="688865"/>
                  </a:lnTo>
                  <a:lnTo>
                    <a:pt x="6987" y="683786"/>
                  </a:lnTo>
                  <a:lnTo>
                    <a:pt x="9211" y="678707"/>
                  </a:lnTo>
                  <a:lnTo>
                    <a:pt x="11751" y="673945"/>
                  </a:lnTo>
                  <a:lnTo>
                    <a:pt x="14292" y="668866"/>
                  </a:lnTo>
                  <a:lnTo>
                    <a:pt x="215335" y="320624"/>
                  </a:lnTo>
                  <a:lnTo>
                    <a:pt x="218194" y="315862"/>
                  </a:lnTo>
                  <a:lnTo>
                    <a:pt x="221370" y="311418"/>
                  </a:lnTo>
                  <a:lnTo>
                    <a:pt x="224863" y="307291"/>
                  </a:lnTo>
                  <a:lnTo>
                    <a:pt x="228040" y="302847"/>
                  </a:lnTo>
                  <a:lnTo>
                    <a:pt x="231851" y="299037"/>
                  </a:lnTo>
                  <a:lnTo>
                    <a:pt x="235980" y="295545"/>
                  </a:lnTo>
                  <a:lnTo>
                    <a:pt x="239791" y="292053"/>
                  </a:lnTo>
                  <a:lnTo>
                    <a:pt x="243602" y="288562"/>
                  </a:lnTo>
                  <a:lnTo>
                    <a:pt x="248049" y="285704"/>
                  </a:lnTo>
                  <a:lnTo>
                    <a:pt x="252813" y="282530"/>
                  </a:lnTo>
                  <a:lnTo>
                    <a:pt x="256941" y="280308"/>
                  </a:lnTo>
                  <a:lnTo>
                    <a:pt x="261706" y="277768"/>
                  </a:lnTo>
                  <a:lnTo>
                    <a:pt x="266470" y="275546"/>
                  </a:lnTo>
                  <a:lnTo>
                    <a:pt x="271551" y="273641"/>
                  </a:lnTo>
                  <a:lnTo>
                    <a:pt x="276315" y="272054"/>
                  </a:lnTo>
                  <a:lnTo>
                    <a:pt x="281397" y="270467"/>
                  </a:lnTo>
                  <a:lnTo>
                    <a:pt x="286479" y="269197"/>
                  </a:lnTo>
                  <a:lnTo>
                    <a:pt x="291560" y="268562"/>
                  </a:lnTo>
                  <a:lnTo>
                    <a:pt x="296642" y="267610"/>
                  </a:lnTo>
                  <a:lnTo>
                    <a:pt x="301724" y="266975"/>
                  </a:lnTo>
                  <a:lnTo>
                    <a:pt x="306805" y="266975"/>
                  </a:lnTo>
                  <a:lnTo>
                    <a:pt x="312205" y="266975"/>
                  </a:lnTo>
                  <a:lnTo>
                    <a:pt x="317286" y="266975"/>
                  </a:lnTo>
                  <a:lnTo>
                    <a:pt x="323003" y="267610"/>
                  </a:lnTo>
                  <a:lnTo>
                    <a:pt x="328085" y="268562"/>
                  </a:lnTo>
                  <a:lnTo>
                    <a:pt x="333166" y="269197"/>
                  </a:lnTo>
                  <a:lnTo>
                    <a:pt x="338248" y="270784"/>
                  </a:lnTo>
                  <a:lnTo>
                    <a:pt x="343330" y="272372"/>
                  </a:lnTo>
                  <a:lnTo>
                    <a:pt x="348411" y="273959"/>
                  </a:lnTo>
                  <a:lnTo>
                    <a:pt x="353493" y="276181"/>
                  </a:lnTo>
                  <a:lnTo>
                    <a:pt x="358575" y="278721"/>
                  </a:lnTo>
                  <a:lnTo>
                    <a:pt x="363339" y="281260"/>
                  </a:lnTo>
                  <a:lnTo>
                    <a:pt x="569146" y="399986"/>
                  </a:lnTo>
                  <a:lnTo>
                    <a:pt x="574228" y="402526"/>
                  </a:lnTo>
                  <a:lnTo>
                    <a:pt x="578674" y="404748"/>
                  </a:lnTo>
                  <a:lnTo>
                    <a:pt x="583438" y="406653"/>
                  </a:lnTo>
                  <a:lnTo>
                    <a:pt x="587885" y="408875"/>
                  </a:lnTo>
                  <a:lnTo>
                    <a:pt x="592649" y="409827"/>
                  </a:lnTo>
                  <a:lnTo>
                    <a:pt x="596778" y="411097"/>
                  </a:lnTo>
                  <a:lnTo>
                    <a:pt x="601224" y="411732"/>
                  </a:lnTo>
                  <a:lnTo>
                    <a:pt x="605353" y="412367"/>
                  </a:lnTo>
                  <a:lnTo>
                    <a:pt x="609799" y="412684"/>
                  </a:lnTo>
                  <a:lnTo>
                    <a:pt x="613610" y="412684"/>
                  </a:lnTo>
                  <a:lnTo>
                    <a:pt x="617739" y="412367"/>
                  </a:lnTo>
                  <a:lnTo>
                    <a:pt x="621551" y="411414"/>
                  </a:lnTo>
                  <a:lnTo>
                    <a:pt x="625044" y="410779"/>
                  </a:lnTo>
                  <a:lnTo>
                    <a:pt x="628538" y="409510"/>
                  </a:lnTo>
                  <a:lnTo>
                    <a:pt x="632032" y="407922"/>
                  </a:lnTo>
                  <a:lnTo>
                    <a:pt x="635525" y="406335"/>
                  </a:lnTo>
                  <a:lnTo>
                    <a:pt x="638384" y="404430"/>
                  </a:lnTo>
                  <a:lnTo>
                    <a:pt x="641560" y="402208"/>
                  </a:lnTo>
                  <a:lnTo>
                    <a:pt x="644418" y="399669"/>
                  </a:lnTo>
                  <a:lnTo>
                    <a:pt x="646959" y="396812"/>
                  </a:lnTo>
                  <a:lnTo>
                    <a:pt x="649500" y="393955"/>
                  </a:lnTo>
                  <a:lnTo>
                    <a:pt x="651723" y="390780"/>
                  </a:lnTo>
                  <a:lnTo>
                    <a:pt x="653629" y="387288"/>
                  </a:lnTo>
                  <a:lnTo>
                    <a:pt x="655534" y="383796"/>
                  </a:lnTo>
                  <a:lnTo>
                    <a:pt x="657122" y="379669"/>
                  </a:lnTo>
                  <a:lnTo>
                    <a:pt x="658710" y="375543"/>
                  </a:lnTo>
                  <a:lnTo>
                    <a:pt x="659981" y="371098"/>
                  </a:lnTo>
                  <a:lnTo>
                    <a:pt x="661251" y="366337"/>
                  </a:lnTo>
                  <a:lnTo>
                    <a:pt x="661886" y="361575"/>
                  </a:lnTo>
                  <a:lnTo>
                    <a:pt x="662839" y="356496"/>
                  </a:lnTo>
                  <a:lnTo>
                    <a:pt x="663157" y="351099"/>
                  </a:lnTo>
                  <a:lnTo>
                    <a:pt x="663157" y="345702"/>
                  </a:lnTo>
                  <a:lnTo>
                    <a:pt x="663157" y="108250"/>
                  </a:lnTo>
                  <a:lnTo>
                    <a:pt x="663157" y="102854"/>
                  </a:lnTo>
                  <a:lnTo>
                    <a:pt x="663474" y="97140"/>
                  </a:lnTo>
                  <a:lnTo>
                    <a:pt x="664110" y="91743"/>
                  </a:lnTo>
                  <a:lnTo>
                    <a:pt x="665380" y="86664"/>
                  </a:lnTo>
                  <a:lnTo>
                    <a:pt x="666650" y="81267"/>
                  </a:lnTo>
                  <a:lnTo>
                    <a:pt x="667921" y="76188"/>
                  </a:lnTo>
                  <a:lnTo>
                    <a:pt x="669826" y="71109"/>
                  </a:lnTo>
                  <a:lnTo>
                    <a:pt x="671732" y="66347"/>
                  </a:lnTo>
                  <a:lnTo>
                    <a:pt x="673638" y="61585"/>
                  </a:lnTo>
                  <a:lnTo>
                    <a:pt x="675861" y="56824"/>
                  </a:lnTo>
                  <a:lnTo>
                    <a:pt x="678719" y="52379"/>
                  </a:lnTo>
                  <a:lnTo>
                    <a:pt x="681578" y="47935"/>
                  </a:lnTo>
                  <a:lnTo>
                    <a:pt x="684754" y="43491"/>
                  </a:lnTo>
                  <a:lnTo>
                    <a:pt x="687930" y="39681"/>
                  </a:lnTo>
                  <a:lnTo>
                    <a:pt x="691423" y="35872"/>
                  </a:lnTo>
                  <a:lnTo>
                    <a:pt x="694917" y="31745"/>
                  </a:lnTo>
                  <a:lnTo>
                    <a:pt x="698728" y="28253"/>
                  </a:lnTo>
                  <a:lnTo>
                    <a:pt x="702540" y="24761"/>
                  </a:lnTo>
                  <a:lnTo>
                    <a:pt x="706668" y="21587"/>
                  </a:lnTo>
                  <a:lnTo>
                    <a:pt x="710797" y="18412"/>
                  </a:lnTo>
                  <a:lnTo>
                    <a:pt x="715244" y="15873"/>
                  </a:lnTo>
                  <a:lnTo>
                    <a:pt x="720008" y="13016"/>
                  </a:lnTo>
                  <a:lnTo>
                    <a:pt x="724772" y="10794"/>
                  </a:lnTo>
                  <a:lnTo>
                    <a:pt x="729218" y="8889"/>
                  </a:lnTo>
                  <a:lnTo>
                    <a:pt x="733982" y="6667"/>
                  </a:lnTo>
                  <a:lnTo>
                    <a:pt x="739064" y="4762"/>
                  </a:lnTo>
                  <a:lnTo>
                    <a:pt x="744146" y="3810"/>
                  </a:lnTo>
                  <a:lnTo>
                    <a:pt x="749545" y="2222"/>
                  </a:lnTo>
                  <a:lnTo>
                    <a:pt x="754944" y="1270"/>
                  </a:lnTo>
                  <a:lnTo>
                    <a:pt x="760344" y="635"/>
                  </a:lnTo>
                  <a:lnTo>
                    <a:pt x="765743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158305" y="2854452"/>
            <a:ext cx="1769807" cy="1769807"/>
            <a:chOff x="8776009" y="2930652"/>
            <a:chExt cx="1769807" cy="1769807"/>
          </a:xfrm>
        </p:grpSpPr>
        <p:sp>
          <p:nvSpPr>
            <p:cNvPr id="31" name="椭圆 30"/>
            <p:cNvSpPr/>
            <p:nvPr/>
          </p:nvSpPr>
          <p:spPr>
            <a:xfrm>
              <a:off x="8776009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KSO_Shape"/>
            <p:cNvSpPr>
              <a:spLocks/>
            </p:cNvSpPr>
            <p:nvPr/>
          </p:nvSpPr>
          <p:spPr bwMode="auto">
            <a:xfrm>
              <a:off x="9349755" y="3417487"/>
              <a:ext cx="622314" cy="796137"/>
            </a:xfrm>
            <a:custGeom>
              <a:avLst/>
              <a:gdLst>
                <a:gd name="T0" fmla="*/ 1139504 w 1546226"/>
                <a:gd name="T1" fmla="*/ 1893571 h 1979613"/>
                <a:gd name="T2" fmla="*/ 1117260 w 1546226"/>
                <a:gd name="T3" fmla="*/ 1969136 h 1979613"/>
                <a:gd name="T4" fmla="*/ 423882 w 1546226"/>
                <a:gd name="T5" fmla="*/ 1965643 h 1979613"/>
                <a:gd name="T6" fmla="*/ 408946 w 1546226"/>
                <a:gd name="T7" fmla="*/ 1888173 h 1979613"/>
                <a:gd name="T8" fmla="*/ 965201 w 1546226"/>
                <a:gd name="T9" fmla="*/ 1608456 h 1979613"/>
                <a:gd name="T10" fmla="*/ 1020446 w 1546226"/>
                <a:gd name="T11" fmla="*/ 1663701 h 1979613"/>
                <a:gd name="T12" fmla="*/ 977266 w 1546226"/>
                <a:gd name="T13" fmla="*/ 1729106 h 1979613"/>
                <a:gd name="T14" fmla="*/ 536258 w 1546226"/>
                <a:gd name="T15" fmla="*/ 1704658 h 1979613"/>
                <a:gd name="T16" fmla="*/ 543878 w 1546226"/>
                <a:gd name="T17" fmla="*/ 1626236 h 1979613"/>
                <a:gd name="T18" fmla="*/ 859473 w 1546226"/>
                <a:gd name="T19" fmla="*/ 1366838 h 1979613"/>
                <a:gd name="T20" fmla="*/ 895986 w 1546226"/>
                <a:gd name="T21" fmla="*/ 1436370 h 1979613"/>
                <a:gd name="T22" fmla="*/ 835026 w 1546226"/>
                <a:gd name="T23" fmla="*/ 1485900 h 1979613"/>
                <a:gd name="T24" fmla="*/ 652463 w 1546226"/>
                <a:gd name="T25" fmla="*/ 1442403 h 1979613"/>
                <a:gd name="T26" fmla="*/ 681991 w 1546226"/>
                <a:gd name="T27" fmla="*/ 1369695 h 1979613"/>
                <a:gd name="T28" fmla="*/ 1304222 w 1546226"/>
                <a:gd name="T29" fmla="*/ 1188236 h 1979613"/>
                <a:gd name="T30" fmla="*/ 1445365 w 1546226"/>
                <a:gd name="T31" fmla="*/ 1409543 h 1979613"/>
                <a:gd name="T32" fmla="*/ 1521804 w 1546226"/>
                <a:gd name="T33" fmla="*/ 1643532 h 1979613"/>
                <a:gd name="T34" fmla="*/ 1542420 w 1546226"/>
                <a:gd name="T35" fmla="*/ 1979613 h 1979613"/>
                <a:gd name="T36" fmla="*/ 1276311 w 1546226"/>
                <a:gd name="T37" fmla="*/ 1712016 h 1979613"/>
                <a:gd name="T38" fmla="*/ 1209387 w 1546226"/>
                <a:gd name="T39" fmla="*/ 1506880 h 1979613"/>
                <a:gd name="T40" fmla="*/ 1061267 w 1546226"/>
                <a:gd name="T41" fmla="*/ 1303011 h 1979613"/>
                <a:gd name="T42" fmla="*/ 1032087 w 1546226"/>
                <a:gd name="T43" fmla="*/ 1155896 h 1979613"/>
                <a:gd name="T44" fmla="*/ 847726 w 1546226"/>
                <a:gd name="T45" fmla="*/ 496570 h 1979613"/>
                <a:gd name="T46" fmla="*/ 896938 w 1546226"/>
                <a:gd name="T47" fmla="*/ 557212 h 1979613"/>
                <a:gd name="T48" fmla="*/ 847726 w 1546226"/>
                <a:gd name="T49" fmla="*/ 617855 h 1979613"/>
                <a:gd name="T50" fmla="*/ 656908 w 1546226"/>
                <a:gd name="T51" fmla="*/ 586740 h 1979613"/>
                <a:gd name="T52" fmla="*/ 672148 w 1546226"/>
                <a:gd name="T53" fmla="*/ 509270 h 1979613"/>
                <a:gd name="T54" fmla="*/ 988378 w 1546226"/>
                <a:gd name="T55" fmla="*/ 255587 h 1979613"/>
                <a:gd name="T56" fmla="*/ 1017588 w 1546226"/>
                <a:gd name="T57" fmla="*/ 328295 h 1979613"/>
                <a:gd name="T58" fmla="*/ 587375 w 1546226"/>
                <a:gd name="T59" fmla="*/ 371475 h 1979613"/>
                <a:gd name="T60" fmla="*/ 527050 w 1546226"/>
                <a:gd name="T61" fmla="*/ 322262 h 1979613"/>
                <a:gd name="T62" fmla="*/ 563563 w 1546226"/>
                <a:gd name="T63" fmla="*/ 252730 h 1979613"/>
                <a:gd name="T64" fmla="*/ 1543686 w 1546226"/>
                <a:gd name="T65" fmla="*/ 172057 h 1979613"/>
                <a:gd name="T66" fmla="*/ 1479895 w 1546226"/>
                <a:gd name="T67" fmla="*/ 486332 h 1979613"/>
                <a:gd name="T68" fmla="*/ 1310737 w 1546226"/>
                <a:gd name="T69" fmla="*/ 784417 h 1979613"/>
                <a:gd name="T70" fmla="*/ 1144435 w 1546226"/>
                <a:gd name="T71" fmla="*/ 941872 h 1979613"/>
                <a:gd name="T72" fmla="*/ 913707 w 1546226"/>
                <a:gd name="T73" fmla="*/ 1072978 h 1979613"/>
                <a:gd name="T74" fmla="*/ 591894 w 1546226"/>
                <a:gd name="T75" fmla="*/ 1216782 h 1979613"/>
                <a:gd name="T76" fmla="*/ 376083 w 1546226"/>
                <a:gd name="T77" fmla="*/ 1436140 h 1979613"/>
                <a:gd name="T78" fmla="*/ 278650 w 1546226"/>
                <a:gd name="T79" fmla="*/ 1673275 h 1979613"/>
                <a:gd name="T80" fmla="*/ 256752 w 1546226"/>
                <a:gd name="T81" fmla="*/ 1943107 h 1979613"/>
                <a:gd name="T82" fmla="*/ 11425 w 1546226"/>
                <a:gd name="T83" fmla="*/ 1721210 h 1979613"/>
                <a:gd name="T84" fmla="*/ 94893 w 1546226"/>
                <a:gd name="T85" fmla="*/ 1422807 h 1979613"/>
                <a:gd name="T86" fmla="*/ 266908 w 1546226"/>
                <a:gd name="T87" fmla="*/ 1159959 h 1979613"/>
                <a:gd name="T88" fmla="*/ 445904 w 1546226"/>
                <a:gd name="T89" fmla="*/ 1007266 h 1979613"/>
                <a:gd name="T90" fmla="*/ 691866 w 1546226"/>
                <a:gd name="T91" fmla="*/ 883143 h 1979613"/>
                <a:gd name="T92" fmla="*/ 1012409 w 1546226"/>
                <a:gd name="T93" fmla="*/ 720292 h 1979613"/>
                <a:gd name="T94" fmla="*/ 1199340 w 1546226"/>
                <a:gd name="T95" fmla="*/ 492998 h 1979613"/>
                <a:gd name="T96" fmla="*/ 1277730 w 1546226"/>
                <a:gd name="T97" fmla="*/ 259356 h 1979613"/>
                <a:gd name="T98" fmla="*/ 463603 w 1546226"/>
                <a:gd name="T99" fmla="*/ 0 h 1979613"/>
                <a:gd name="T100" fmla="*/ 1141411 w 1546226"/>
                <a:gd name="T101" fmla="*/ 43609 h 1979613"/>
                <a:gd name="T102" fmla="*/ 1112176 w 1546226"/>
                <a:gd name="T103" fmla="*/ 116504 h 1979613"/>
                <a:gd name="T104" fmla="*/ 419433 w 1546226"/>
                <a:gd name="T105" fmla="*/ 105681 h 1979613"/>
                <a:gd name="T106" fmla="*/ 412124 w 1546226"/>
                <a:gd name="T107" fmla="*/ 27693 h 1979613"/>
                <a:gd name="T108" fmla="*/ 256779 w 1546226"/>
                <a:gd name="T109" fmla="*/ 31137 h 1979613"/>
                <a:gd name="T110" fmla="*/ 279287 w 1546226"/>
                <a:gd name="T111" fmla="*/ 311049 h 1979613"/>
                <a:gd name="T112" fmla="*/ 361076 w 1546226"/>
                <a:gd name="T113" fmla="*/ 519156 h 1979613"/>
                <a:gd name="T114" fmla="*/ 530043 w 1546226"/>
                <a:gd name="T115" fmla="*/ 718050 h 1979613"/>
                <a:gd name="T116" fmla="*/ 466323 w 1546226"/>
                <a:gd name="T117" fmla="*/ 850539 h 1979613"/>
                <a:gd name="T118" fmla="*/ 255828 w 1546226"/>
                <a:gd name="T119" fmla="*/ 808600 h 1979613"/>
                <a:gd name="T120" fmla="*/ 108418 w 1546226"/>
                <a:gd name="T121" fmla="*/ 587149 h 1979613"/>
                <a:gd name="T122" fmla="*/ 28214 w 1546226"/>
                <a:gd name="T123" fmla="*/ 353306 h 1979613"/>
                <a:gd name="T124" fmla="*/ 2853 w 1546226"/>
                <a:gd name="T125" fmla="*/ 15886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6226" h="1979613">
                  <a:moveTo>
                    <a:pt x="463603" y="1855788"/>
                  </a:moveTo>
                  <a:lnTo>
                    <a:pt x="1082623" y="1855788"/>
                  </a:lnTo>
                  <a:lnTo>
                    <a:pt x="1088978" y="1856106"/>
                  </a:lnTo>
                  <a:lnTo>
                    <a:pt x="1095016" y="1857058"/>
                  </a:lnTo>
                  <a:lnTo>
                    <a:pt x="1101054" y="1858646"/>
                  </a:lnTo>
                  <a:lnTo>
                    <a:pt x="1106773" y="1860551"/>
                  </a:lnTo>
                  <a:lnTo>
                    <a:pt x="1112176" y="1863091"/>
                  </a:lnTo>
                  <a:lnTo>
                    <a:pt x="1117260" y="1866266"/>
                  </a:lnTo>
                  <a:lnTo>
                    <a:pt x="1122026" y="1869758"/>
                  </a:lnTo>
                  <a:lnTo>
                    <a:pt x="1126157" y="1873886"/>
                  </a:lnTo>
                  <a:lnTo>
                    <a:pt x="1130606" y="1878013"/>
                  </a:lnTo>
                  <a:lnTo>
                    <a:pt x="1134102" y="1883093"/>
                  </a:lnTo>
                  <a:lnTo>
                    <a:pt x="1137279" y="1888173"/>
                  </a:lnTo>
                  <a:lnTo>
                    <a:pt x="1139504" y="1893571"/>
                  </a:lnTo>
                  <a:lnTo>
                    <a:pt x="1141411" y="1899286"/>
                  </a:lnTo>
                  <a:lnTo>
                    <a:pt x="1142999" y="1905318"/>
                  </a:lnTo>
                  <a:lnTo>
                    <a:pt x="1144270" y="1911351"/>
                  </a:lnTo>
                  <a:lnTo>
                    <a:pt x="1144588" y="1917701"/>
                  </a:lnTo>
                  <a:lnTo>
                    <a:pt x="1144270" y="1924051"/>
                  </a:lnTo>
                  <a:lnTo>
                    <a:pt x="1142999" y="1930401"/>
                  </a:lnTo>
                  <a:lnTo>
                    <a:pt x="1141411" y="1936116"/>
                  </a:lnTo>
                  <a:lnTo>
                    <a:pt x="1139504" y="1941513"/>
                  </a:lnTo>
                  <a:lnTo>
                    <a:pt x="1137279" y="1947228"/>
                  </a:lnTo>
                  <a:lnTo>
                    <a:pt x="1134102" y="1952308"/>
                  </a:lnTo>
                  <a:lnTo>
                    <a:pt x="1130606" y="1956753"/>
                  </a:lnTo>
                  <a:lnTo>
                    <a:pt x="1126157" y="1961198"/>
                  </a:lnTo>
                  <a:lnTo>
                    <a:pt x="1122026" y="1965643"/>
                  </a:lnTo>
                  <a:lnTo>
                    <a:pt x="1117260" y="1969136"/>
                  </a:lnTo>
                  <a:lnTo>
                    <a:pt x="1112176" y="1972311"/>
                  </a:lnTo>
                  <a:lnTo>
                    <a:pt x="1106773" y="1974533"/>
                  </a:lnTo>
                  <a:lnTo>
                    <a:pt x="1101054" y="1976756"/>
                  </a:lnTo>
                  <a:lnTo>
                    <a:pt x="1095016" y="1978026"/>
                  </a:lnTo>
                  <a:lnTo>
                    <a:pt x="1088978" y="1979296"/>
                  </a:lnTo>
                  <a:lnTo>
                    <a:pt x="1082623" y="1979613"/>
                  </a:lnTo>
                  <a:lnTo>
                    <a:pt x="463603" y="1979613"/>
                  </a:lnTo>
                  <a:lnTo>
                    <a:pt x="457248" y="1979296"/>
                  </a:lnTo>
                  <a:lnTo>
                    <a:pt x="450892" y="1978026"/>
                  </a:lnTo>
                  <a:lnTo>
                    <a:pt x="445172" y="1976756"/>
                  </a:lnTo>
                  <a:lnTo>
                    <a:pt x="439135" y="1974533"/>
                  </a:lnTo>
                  <a:lnTo>
                    <a:pt x="433733" y="1972311"/>
                  </a:lnTo>
                  <a:lnTo>
                    <a:pt x="428648" y="1969136"/>
                  </a:lnTo>
                  <a:lnTo>
                    <a:pt x="423882" y="1965643"/>
                  </a:lnTo>
                  <a:lnTo>
                    <a:pt x="419433" y="1961198"/>
                  </a:lnTo>
                  <a:lnTo>
                    <a:pt x="415620" y="1956753"/>
                  </a:lnTo>
                  <a:lnTo>
                    <a:pt x="412124" y="1952308"/>
                  </a:lnTo>
                  <a:lnTo>
                    <a:pt x="408946" y="1947228"/>
                  </a:lnTo>
                  <a:lnTo>
                    <a:pt x="406087" y="1941513"/>
                  </a:lnTo>
                  <a:lnTo>
                    <a:pt x="404180" y="1936116"/>
                  </a:lnTo>
                  <a:lnTo>
                    <a:pt x="402591" y="1930401"/>
                  </a:lnTo>
                  <a:lnTo>
                    <a:pt x="401956" y="1924051"/>
                  </a:lnTo>
                  <a:lnTo>
                    <a:pt x="401638" y="1917701"/>
                  </a:lnTo>
                  <a:lnTo>
                    <a:pt x="401956" y="1911351"/>
                  </a:lnTo>
                  <a:lnTo>
                    <a:pt x="402591" y="1905318"/>
                  </a:lnTo>
                  <a:lnTo>
                    <a:pt x="404180" y="1899286"/>
                  </a:lnTo>
                  <a:lnTo>
                    <a:pt x="406087" y="1893571"/>
                  </a:lnTo>
                  <a:lnTo>
                    <a:pt x="408946" y="1888173"/>
                  </a:lnTo>
                  <a:lnTo>
                    <a:pt x="412124" y="1883093"/>
                  </a:lnTo>
                  <a:lnTo>
                    <a:pt x="415620" y="1878013"/>
                  </a:lnTo>
                  <a:lnTo>
                    <a:pt x="419433" y="1873886"/>
                  </a:lnTo>
                  <a:lnTo>
                    <a:pt x="423882" y="1869758"/>
                  </a:lnTo>
                  <a:lnTo>
                    <a:pt x="428648" y="1866266"/>
                  </a:lnTo>
                  <a:lnTo>
                    <a:pt x="433733" y="1863091"/>
                  </a:lnTo>
                  <a:lnTo>
                    <a:pt x="439135" y="1860551"/>
                  </a:lnTo>
                  <a:lnTo>
                    <a:pt x="445172" y="1858646"/>
                  </a:lnTo>
                  <a:lnTo>
                    <a:pt x="450892" y="1857058"/>
                  </a:lnTo>
                  <a:lnTo>
                    <a:pt x="457248" y="1856106"/>
                  </a:lnTo>
                  <a:lnTo>
                    <a:pt x="463603" y="1855788"/>
                  </a:lnTo>
                  <a:close/>
                  <a:moveTo>
                    <a:pt x="587375" y="1608138"/>
                  </a:moveTo>
                  <a:lnTo>
                    <a:pt x="958851" y="1608138"/>
                  </a:lnTo>
                  <a:lnTo>
                    <a:pt x="965201" y="1608456"/>
                  </a:lnTo>
                  <a:lnTo>
                    <a:pt x="971551" y="1609408"/>
                  </a:lnTo>
                  <a:lnTo>
                    <a:pt x="977266" y="1610996"/>
                  </a:lnTo>
                  <a:lnTo>
                    <a:pt x="982981" y="1612901"/>
                  </a:lnTo>
                  <a:lnTo>
                    <a:pt x="988378" y="1615758"/>
                  </a:lnTo>
                  <a:lnTo>
                    <a:pt x="993458" y="1618616"/>
                  </a:lnTo>
                  <a:lnTo>
                    <a:pt x="998221" y="1622426"/>
                  </a:lnTo>
                  <a:lnTo>
                    <a:pt x="1002348" y="1626236"/>
                  </a:lnTo>
                  <a:lnTo>
                    <a:pt x="1006793" y="1630998"/>
                  </a:lnTo>
                  <a:lnTo>
                    <a:pt x="1010286" y="1635761"/>
                  </a:lnTo>
                  <a:lnTo>
                    <a:pt x="1013461" y="1640841"/>
                  </a:lnTo>
                  <a:lnTo>
                    <a:pt x="1015683" y="1646238"/>
                  </a:lnTo>
                  <a:lnTo>
                    <a:pt x="1017588" y="1651636"/>
                  </a:lnTo>
                  <a:lnTo>
                    <a:pt x="1019176" y="1657668"/>
                  </a:lnTo>
                  <a:lnTo>
                    <a:pt x="1020446" y="1663701"/>
                  </a:lnTo>
                  <a:lnTo>
                    <a:pt x="1020763" y="1670051"/>
                  </a:lnTo>
                  <a:lnTo>
                    <a:pt x="1020446" y="1676401"/>
                  </a:lnTo>
                  <a:lnTo>
                    <a:pt x="1019176" y="1682751"/>
                  </a:lnTo>
                  <a:lnTo>
                    <a:pt x="1017588" y="1688466"/>
                  </a:lnTo>
                  <a:lnTo>
                    <a:pt x="1015683" y="1694498"/>
                  </a:lnTo>
                  <a:lnTo>
                    <a:pt x="1013461" y="1699578"/>
                  </a:lnTo>
                  <a:lnTo>
                    <a:pt x="1010286" y="1704658"/>
                  </a:lnTo>
                  <a:lnTo>
                    <a:pt x="1006793" y="1709738"/>
                  </a:lnTo>
                  <a:lnTo>
                    <a:pt x="1002348" y="1713866"/>
                  </a:lnTo>
                  <a:lnTo>
                    <a:pt x="998221" y="1717993"/>
                  </a:lnTo>
                  <a:lnTo>
                    <a:pt x="993458" y="1721486"/>
                  </a:lnTo>
                  <a:lnTo>
                    <a:pt x="988378" y="1724661"/>
                  </a:lnTo>
                  <a:lnTo>
                    <a:pt x="982981" y="1727201"/>
                  </a:lnTo>
                  <a:lnTo>
                    <a:pt x="977266" y="1729106"/>
                  </a:lnTo>
                  <a:lnTo>
                    <a:pt x="971551" y="1730693"/>
                  </a:lnTo>
                  <a:lnTo>
                    <a:pt x="965201" y="1731646"/>
                  </a:lnTo>
                  <a:lnTo>
                    <a:pt x="958851" y="1731963"/>
                  </a:lnTo>
                  <a:lnTo>
                    <a:pt x="587375" y="1731963"/>
                  </a:lnTo>
                  <a:lnTo>
                    <a:pt x="581343" y="1731646"/>
                  </a:lnTo>
                  <a:lnTo>
                    <a:pt x="575310" y="1730693"/>
                  </a:lnTo>
                  <a:lnTo>
                    <a:pt x="568960" y="1729106"/>
                  </a:lnTo>
                  <a:lnTo>
                    <a:pt x="563563" y="1727201"/>
                  </a:lnTo>
                  <a:lnTo>
                    <a:pt x="558165" y="1724661"/>
                  </a:lnTo>
                  <a:lnTo>
                    <a:pt x="553085" y="1721486"/>
                  </a:lnTo>
                  <a:lnTo>
                    <a:pt x="548323" y="1717993"/>
                  </a:lnTo>
                  <a:lnTo>
                    <a:pt x="543878" y="1713866"/>
                  </a:lnTo>
                  <a:lnTo>
                    <a:pt x="539750" y="1709738"/>
                  </a:lnTo>
                  <a:lnTo>
                    <a:pt x="536258" y="1704658"/>
                  </a:lnTo>
                  <a:lnTo>
                    <a:pt x="533083" y="1699578"/>
                  </a:lnTo>
                  <a:lnTo>
                    <a:pt x="530543" y="1694498"/>
                  </a:lnTo>
                  <a:lnTo>
                    <a:pt x="528320" y="1688466"/>
                  </a:lnTo>
                  <a:lnTo>
                    <a:pt x="527050" y="1682751"/>
                  </a:lnTo>
                  <a:lnTo>
                    <a:pt x="526098" y="1676401"/>
                  </a:lnTo>
                  <a:lnTo>
                    <a:pt x="525463" y="1670051"/>
                  </a:lnTo>
                  <a:lnTo>
                    <a:pt x="526098" y="1663701"/>
                  </a:lnTo>
                  <a:lnTo>
                    <a:pt x="527050" y="1657668"/>
                  </a:lnTo>
                  <a:lnTo>
                    <a:pt x="528320" y="1651636"/>
                  </a:lnTo>
                  <a:lnTo>
                    <a:pt x="530543" y="1646238"/>
                  </a:lnTo>
                  <a:lnTo>
                    <a:pt x="533083" y="1640841"/>
                  </a:lnTo>
                  <a:lnTo>
                    <a:pt x="536258" y="1635761"/>
                  </a:lnTo>
                  <a:lnTo>
                    <a:pt x="539750" y="1630998"/>
                  </a:lnTo>
                  <a:lnTo>
                    <a:pt x="543878" y="1626236"/>
                  </a:lnTo>
                  <a:lnTo>
                    <a:pt x="548323" y="1622426"/>
                  </a:lnTo>
                  <a:lnTo>
                    <a:pt x="553085" y="1618616"/>
                  </a:lnTo>
                  <a:lnTo>
                    <a:pt x="558165" y="1615758"/>
                  </a:lnTo>
                  <a:lnTo>
                    <a:pt x="563563" y="1612901"/>
                  </a:lnTo>
                  <a:lnTo>
                    <a:pt x="568960" y="1610996"/>
                  </a:lnTo>
                  <a:lnTo>
                    <a:pt x="575310" y="1609408"/>
                  </a:lnTo>
                  <a:lnTo>
                    <a:pt x="581343" y="1608456"/>
                  </a:lnTo>
                  <a:lnTo>
                    <a:pt x="587375" y="1608138"/>
                  </a:lnTo>
                  <a:close/>
                  <a:moveTo>
                    <a:pt x="711201" y="1362075"/>
                  </a:moveTo>
                  <a:lnTo>
                    <a:pt x="835026" y="1362075"/>
                  </a:lnTo>
                  <a:lnTo>
                    <a:pt x="841376" y="1362710"/>
                  </a:lnTo>
                  <a:lnTo>
                    <a:pt x="847726" y="1363345"/>
                  </a:lnTo>
                  <a:lnTo>
                    <a:pt x="853441" y="1364933"/>
                  </a:lnTo>
                  <a:lnTo>
                    <a:pt x="859473" y="1366838"/>
                  </a:lnTo>
                  <a:lnTo>
                    <a:pt x="864553" y="1369695"/>
                  </a:lnTo>
                  <a:lnTo>
                    <a:pt x="869633" y="1372870"/>
                  </a:lnTo>
                  <a:lnTo>
                    <a:pt x="874713" y="1376363"/>
                  </a:lnTo>
                  <a:lnTo>
                    <a:pt x="879158" y="1380173"/>
                  </a:lnTo>
                  <a:lnTo>
                    <a:pt x="882968" y="1384618"/>
                  </a:lnTo>
                  <a:lnTo>
                    <a:pt x="886461" y="1389380"/>
                  </a:lnTo>
                  <a:lnTo>
                    <a:pt x="889636" y="1394460"/>
                  </a:lnTo>
                  <a:lnTo>
                    <a:pt x="892493" y="1399858"/>
                  </a:lnTo>
                  <a:lnTo>
                    <a:pt x="894398" y="1405573"/>
                  </a:lnTo>
                  <a:lnTo>
                    <a:pt x="895986" y="1411605"/>
                  </a:lnTo>
                  <a:lnTo>
                    <a:pt x="896621" y="1417320"/>
                  </a:lnTo>
                  <a:lnTo>
                    <a:pt x="896938" y="1423670"/>
                  </a:lnTo>
                  <a:lnTo>
                    <a:pt x="896621" y="1430338"/>
                  </a:lnTo>
                  <a:lnTo>
                    <a:pt x="895986" y="1436370"/>
                  </a:lnTo>
                  <a:lnTo>
                    <a:pt x="894398" y="1442403"/>
                  </a:lnTo>
                  <a:lnTo>
                    <a:pt x="892493" y="1448118"/>
                  </a:lnTo>
                  <a:lnTo>
                    <a:pt x="889636" y="1453515"/>
                  </a:lnTo>
                  <a:lnTo>
                    <a:pt x="886461" y="1458595"/>
                  </a:lnTo>
                  <a:lnTo>
                    <a:pt x="882968" y="1463358"/>
                  </a:lnTo>
                  <a:lnTo>
                    <a:pt x="879158" y="1467485"/>
                  </a:lnTo>
                  <a:lnTo>
                    <a:pt x="874713" y="1471930"/>
                  </a:lnTo>
                  <a:lnTo>
                    <a:pt x="869633" y="1475423"/>
                  </a:lnTo>
                  <a:lnTo>
                    <a:pt x="864553" y="1478598"/>
                  </a:lnTo>
                  <a:lnTo>
                    <a:pt x="859473" y="1480820"/>
                  </a:lnTo>
                  <a:lnTo>
                    <a:pt x="853441" y="1483360"/>
                  </a:lnTo>
                  <a:lnTo>
                    <a:pt x="847726" y="1484313"/>
                  </a:lnTo>
                  <a:lnTo>
                    <a:pt x="841376" y="1485583"/>
                  </a:lnTo>
                  <a:lnTo>
                    <a:pt x="835026" y="1485900"/>
                  </a:lnTo>
                  <a:lnTo>
                    <a:pt x="711201" y="1485900"/>
                  </a:lnTo>
                  <a:lnTo>
                    <a:pt x="705168" y="1485583"/>
                  </a:lnTo>
                  <a:lnTo>
                    <a:pt x="698818" y="1484313"/>
                  </a:lnTo>
                  <a:lnTo>
                    <a:pt x="692786" y="1483360"/>
                  </a:lnTo>
                  <a:lnTo>
                    <a:pt x="687388" y="1480820"/>
                  </a:lnTo>
                  <a:lnTo>
                    <a:pt x="681991" y="1478598"/>
                  </a:lnTo>
                  <a:lnTo>
                    <a:pt x="676911" y="1475423"/>
                  </a:lnTo>
                  <a:lnTo>
                    <a:pt x="672148" y="1471930"/>
                  </a:lnTo>
                  <a:lnTo>
                    <a:pt x="667703" y="1467485"/>
                  </a:lnTo>
                  <a:lnTo>
                    <a:pt x="663576" y="1463358"/>
                  </a:lnTo>
                  <a:lnTo>
                    <a:pt x="660083" y="1458595"/>
                  </a:lnTo>
                  <a:lnTo>
                    <a:pt x="656908" y="1453515"/>
                  </a:lnTo>
                  <a:lnTo>
                    <a:pt x="654368" y="1448118"/>
                  </a:lnTo>
                  <a:lnTo>
                    <a:pt x="652463" y="1442403"/>
                  </a:lnTo>
                  <a:lnTo>
                    <a:pt x="650876" y="1436370"/>
                  </a:lnTo>
                  <a:lnTo>
                    <a:pt x="649923" y="1430338"/>
                  </a:lnTo>
                  <a:lnTo>
                    <a:pt x="649288" y="1423670"/>
                  </a:lnTo>
                  <a:lnTo>
                    <a:pt x="649923" y="1417320"/>
                  </a:lnTo>
                  <a:lnTo>
                    <a:pt x="650876" y="1411605"/>
                  </a:lnTo>
                  <a:lnTo>
                    <a:pt x="652463" y="1405573"/>
                  </a:lnTo>
                  <a:lnTo>
                    <a:pt x="654368" y="1399858"/>
                  </a:lnTo>
                  <a:lnTo>
                    <a:pt x="656908" y="1394460"/>
                  </a:lnTo>
                  <a:lnTo>
                    <a:pt x="660083" y="1389380"/>
                  </a:lnTo>
                  <a:lnTo>
                    <a:pt x="663576" y="1384618"/>
                  </a:lnTo>
                  <a:lnTo>
                    <a:pt x="667703" y="1380173"/>
                  </a:lnTo>
                  <a:lnTo>
                    <a:pt x="672148" y="1376363"/>
                  </a:lnTo>
                  <a:lnTo>
                    <a:pt x="676911" y="1372870"/>
                  </a:lnTo>
                  <a:lnTo>
                    <a:pt x="681991" y="1369695"/>
                  </a:lnTo>
                  <a:lnTo>
                    <a:pt x="687388" y="1366838"/>
                  </a:lnTo>
                  <a:lnTo>
                    <a:pt x="692786" y="1364933"/>
                  </a:lnTo>
                  <a:lnTo>
                    <a:pt x="698818" y="1363345"/>
                  </a:lnTo>
                  <a:lnTo>
                    <a:pt x="705168" y="1362710"/>
                  </a:lnTo>
                  <a:lnTo>
                    <a:pt x="711201" y="1362075"/>
                  </a:lnTo>
                  <a:close/>
                  <a:moveTo>
                    <a:pt x="1181793" y="1068388"/>
                  </a:moveTo>
                  <a:lnTo>
                    <a:pt x="1199238" y="1082973"/>
                  </a:lnTo>
                  <a:lnTo>
                    <a:pt x="1215731" y="1097240"/>
                  </a:lnTo>
                  <a:lnTo>
                    <a:pt x="1231590" y="1112142"/>
                  </a:lnTo>
                  <a:lnTo>
                    <a:pt x="1247448" y="1127044"/>
                  </a:lnTo>
                  <a:lnTo>
                    <a:pt x="1262038" y="1142262"/>
                  </a:lnTo>
                  <a:lnTo>
                    <a:pt x="1276628" y="1157164"/>
                  </a:lnTo>
                  <a:lnTo>
                    <a:pt x="1290267" y="1172700"/>
                  </a:lnTo>
                  <a:lnTo>
                    <a:pt x="1304222" y="1188236"/>
                  </a:lnTo>
                  <a:lnTo>
                    <a:pt x="1316909" y="1203772"/>
                  </a:lnTo>
                  <a:lnTo>
                    <a:pt x="1329596" y="1219308"/>
                  </a:lnTo>
                  <a:lnTo>
                    <a:pt x="1341332" y="1235160"/>
                  </a:lnTo>
                  <a:lnTo>
                    <a:pt x="1353067" y="1250696"/>
                  </a:lnTo>
                  <a:lnTo>
                    <a:pt x="1363851" y="1266866"/>
                  </a:lnTo>
                  <a:lnTo>
                    <a:pt x="1374952" y="1282402"/>
                  </a:lnTo>
                  <a:lnTo>
                    <a:pt x="1385102" y="1298572"/>
                  </a:lnTo>
                  <a:lnTo>
                    <a:pt x="1394934" y="1314425"/>
                  </a:lnTo>
                  <a:lnTo>
                    <a:pt x="1404132" y="1330278"/>
                  </a:lnTo>
                  <a:lnTo>
                    <a:pt x="1413330" y="1346131"/>
                  </a:lnTo>
                  <a:lnTo>
                    <a:pt x="1421894" y="1362301"/>
                  </a:lnTo>
                  <a:lnTo>
                    <a:pt x="1430141" y="1377837"/>
                  </a:lnTo>
                  <a:lnTo>
                    <a:pt x="1438070" y="1394007"/>
                  </a:lnTo>
                  <a:lnTo>
                    <a:pt x="1445365" y="1409543"/>
                  </a:lnTo>
                  <a:lnTo>
                    <a:pt x="1452343" y="1425079"/>
                  </a:lnTo>
                  <a:lnTo>
                    <a:pt x="1459003" y="1440931"/>
                  </a:lnTo>
                  <a:lnTo>
                    <a:pt x="1465664" y="1456467"/>
                  </a:lnTo>
                  <a:lnTo>
                    <a:pt x="1471690" y="1471686"/>
                  </a:lnTo>
                  <a:lnTo>
                    <a:pt x="1477399" y="1486905"/>
                  </a:lnTo>
                  <a:lnTo>
                    <a:pt x="1483109" y="1502124"/>
                  </a:lnTo>
                  <a:lnTo>
                    <a:pt x="1488183" y="1517025"/>
                  </a:lnTo>
                  <a:lnTo>
                    <a:pt x="1492624" y="1531927"/>
                  </a:lnTo>
                  <a:lnTo>
                    <a:pt x="1501822" y="1561413"/>
                  </a:lnTo>
                  <a:lnTo>
                    <a:pt x="1506579" y="1577901"/>
                  </a:lnTo>
                  <a:lnTo>
                    <a:pt x="1510703" y="1594705"/>
                  </a:lnTo>
                  <a:lnTo>
                    <a:pt x="1514509" y="1611192"/>
                  </a:lnTo>
                  <a:lnTo>
                    <a:pt x="1518315" y="1627045"/>
                  </a:lnTo>
                  <a:lnTo>
                    <a:pt x="1521804" y="1643532"/>
                  </a:lnTo>
                  <a:lnTo>
                    <a:pt x="1524976" y="1659067"/>
                  </a:lnTo>
                  <a:lnTo>
                    <a:pt x="1530685" y="1690773"/>
                  </a:lnTo>
                  <a:lnTo>
                    <a:pt x="1535125" y="1721528"/>
                  </a:lnTo>
                  <a:lnTo>
                    <a:pt x="1538931" y="1751014"/>
                  </a:lnTo>
                  <a:lnTo>
                    <a:pt x="1541786" y="1780184"/>
                  </a:lnTo>
                  <a:lnTo>
                    <a:pt x="1543689" y="1807451"/>
                  </a:lnTo>
                  <a:lnTo>
                    <a:pt x="1545275" y="1834084"/>
                  </a:lnTo>
                  <a:lnTo>
                    <a:pt x="1545909" y="1859448"/>
                  </a:lnTo>
                  <a:lnTo>
                    <a:pt x="1546226" y="1883228"/>
                  </a:lnTo>
                  <a:lnTo>
                    <a:pt x="1546226" y="1905739"/>
                  </a:lnTo>
                  <a:lnTo>
                    <a:pt x="1545592" y="1926665"/>
                  </a:lnTo>
                  <a:lnTo>
                    <a:pt x="1544640" y="1946005"/>
                  </a:lnTo>
                  <a:lnTo>
                    <a:pt x="1543689" y="1963443"/>
                  </a:lnTo>
                  <a:lnTo>
                    <a:pt x="1542420" y="1979613"/>
                  </a:lnTo>
                  <a:lnTo>
                    <a:pt x="1286461" y="1979613"/>
                  </a:lnTo>
                  <a:lnTo>
                    <a:pt x="1288681" y="1961224"/>
                  </a:lnTo>
                  <a:lnTo>
                    <a:pt x="1289632" y="1948859"/>
                  </a:lnTo>
                  <a:lnTo>
                    <a:pt x="1290901" y="1934591"/>
                  </a:lnTo>
                  <a:lnTo>
                    <a:pt x="1291535" y="1919055"/>
                  </a:lnTo>
                  <a:lnTo>
                    <a:pt x="1291853" y="1900983"/>
                  </a:lnTo>
                  <a:lnTo>
                    <a:pt x="1292487" y="1881642"/>
                  </a:lnTo>
                  <a:lnTo>
                    <a:pt x="1291853" y="1861033"/>
                  </a:lnTo>
                  <a:lnTo>
                    <a:pt x="1291218" y="1839156"/>
                  </a:lnTo>
                  <a:lnTo>
                    <a:pt x="1289950" y="1815694"/>
                  </a:lnTo>
                  <a:lnTo>
                    <a:pt x="1287729" y="1791281"/>
                  </a:lnTo>
                  <a:lnTo>
                    <a:pt x="1284875" y="1765916"/>
                  </a:lnTo>
                  <a:lnTo>
                    <a:pt x="1281069" y="1739283"/>
                  </a:lnTo>
                  <a:lnTo>
                    <a:pt x="1276311" y="1712016"/>
                  </a:lnTo>
                  <a:lnTo>
                    <a:pt x="1273456" y="1698383"/>
                  </a:lnTo>
                  <a:lnTo>
                    <a:pt x="1270919" y="1684115"/>
                  </a:lnTo>
                  <a:lnTo>
                    <a:pt x="1267430" y="1669847"/>
                  </a:lnTo>
                  <a:lnTo>
                    <a:pt x="1263624" y="1655263"/>
                  </a:lnTo>
                  <a:lnTo>
                    <a:pt x="1259818" y="1640678"/>
                  </a:lnTo>
                  <a:lnTo>
                    <a:pt x="1256012" y="1626410"/>
                  </a:lnTo>
                  <a:lnTo>
                    <a:pt x="1251254" y="1611509"/>
                  </a:lnTo>
                  <a:lnTo>
                    <a:pt x="1246497" y="1596607"/>
                  </a:lnTo>
                  <a:lnTo>
                    <a:pt x="1241105" y="1581705"/>
                  </a:lnTo>
                  <a:lnTo>
                    <a:pt x="1235713" y="1566803"/>
                  </a:lnTo>
                  <a:lnTo>
                    <a:pt x="1229686" y="1551902"/>
                  </a:lnTo>
                  <a:lnTo>
                    <a:pt x="1223343" y="1536683"/>
                  </a:lnTo>
                  <a:lnTo>
                    <a:pt x="1216365" y="1521781"/>
                  </a:lnTo>
                  <a:lnTo>
                    <a:pt x="1209387" y="1506880"/>
                  </a:lnTo>
                  <a:lnTo>
                    <a:pt x="1201775" y="1491661"/>
                  </a:lnTo>
                  <a:lnTo>
                    <a:pt x="1194163" y="1476759"/>
                  </a:lnTo>
                  <a:lnTo>
                    <a:pt x="1185599" y="1461540"/>
                  </a:lnTo>
                  <a:lnTo>
                    <a:pt x="1176718" y="1446638"/>
                  </a:lnTo>
                  <a:lnTo>
                    <a:pt x="1167520" y="1431737"/>
                  </a:lnTo>
                  <a:lnTo>
                    <a:pt x="1157688" y="1416835"/>
                  </a:lnTo>
                  <a:lnTo>
                    <a:pt x="1147538" y="1402567"/>
                  </a:lnTo>
                  <a:lnTo>
                    <a:pt x="1136437" y="1387666"/>
                  </a:lnTo>
                  <a:lnTo>
                    <a:pt x="1125653" y="1373081"/>
                  </a:lnTo>
                  <a:lnTo>
                    <a:pt x="1113918" y="1359130"/>
                  </a:lnTo>
                  <a:lnTo>
                    <a:pt x="1101231" y="1344545"/>
                  </a:lnTo>
                  <a:lnTo>
                    <a:pt x="1088861" y="1330595"/>
                  </a:lnTo>
                  <a:lnTo>
                    <a:pt x="1075540" y="1316961"/>
                  </a:lnTo>
                  <a:lnTo>
                    <a:pt x="1061267" y="1303011"/>
                  </a:lnTo>
                  <a:lnTo>
                    <a:pt x="1046994" y="1289377"/>
                  </a:lnTo>
                  <a:lnTo>
                    <a:pt x="1032087" y="1276061"/>
                  </a:lnTo>
                  <a:lnTo>
                    <a:pt x="1016228" y="1263062"/>
                  </a:lnTo>
                  <a:lnTo>
                    <a:pt x="1000052" y="1250379"/>
                  </a:lnTo>
                  <a:lnTo>
                    <a:pt x="983242" y="1237697"/>
                  </a:lnTo>
                  <a:lnTo>
                    <a:pt x="965798" y="1225332"/>
                  </a:lnTo>
                  <a:lnTo>
                    <a:pt x="947402" y="1213283"/>
                  </a:lnTo>
                  <a:lnTo>
                    <a:pt x="928688" y="1201552"/>
                  </a:lnTo>
                  <a:lnTo>
                    <a:pt x="946767" y="1194260"/>
                  </a:lnTo>
                  <a:lnTo>
                    <a:pt x="964212" y="1186968"/>
                  </a:lnTo>
                  <a:lnTo>
                    <a:pt x="981973" y="1179358"/>
                  </a:lnTo>
                  <a:lnTo>
                    <a:pt x="998784" y="1171749"/>
                  </a:lnTo>
                  <a:lnTo>
                    <a:pt x="1015594" y="1163822"/>
                  </a:lnTo>
                  <a:lnTo>
                    <a:pt x="1032087" y="1155896"/>
                  </a:lnTo>
                  <a:lnTo>
                    <a:pt x="1048580" y="1147652"/>
                  </a:lnTo>
                  <a:lnTo>
                    <a:pt x="1064122" y="1139726"/>
                  </a:lnTo>
                  <a:lnTo>
                    <a:pt x="1079663" y="1130848"/>
                  </a:lnTo>
                  <a:lnTo>
                    <a:pt x="1095522" y="1122288"/>
                  </a:lnTo>
                  <a:lnTo>
                    <a:pt x="1110429" y="1113727"/>
                  </a:lnTo>
                  <a:lnTo>
                    <a:pt x="1125336" y="1105167"/>
                  </a:lnTo>
                  <a:lnTo>
                    <a:pt x="1139609" y="1096289"/>
                  </a:lnTo>
                  <a:lnTo>
                    <a:pt x="1154199" y="1087094"/>
                  </a:lnTo>
                  <a:lnTo>
                    <a:pt x="1168155" y="1077900"/>
                  </a:lnTo>
                  <a:lnTo>
                    <a:pt x="1181793" y="1068388"/>
                  </a:lnTo>
                  <a:close/>
                  <a:moveTo>
                    <a:pt x="711201" y="495300"/>
                  </a:moveTo>
                  <a:lnTo>
                    <a:pt x="835026" y="495300"/>
                  </a:lnTo>
                  <a:lnTo>
                    <a:pt x="841376" y="495617"/>
                  </a:lnTo>
                  <a:lnTo>
                    <a:pt x="847726" y="496570"/>
                  </a:lnTo>
                  <a:lnTo>
                    <a:pt x="853441" y="498157"/>
                  </a:lnTo>
                  <a:lnTo>
                    <a:pt x="859473" y="500062"/>
                  </a:lnTo>
                  <a:lnTo>
                    <a:pt x="864553" y="502602"/>
                  </a:lnTo>
                  <a:lnTo>
                    <a:pt x="869633" y="505777"/>
                  </a:lnTo>
                  <a:lnTo>
                    <a:pt x="874713" y="509270"/>
                  </a:lnTo>
                  <a:lnTo>
                    <a:pt x="879158" y="513397"/>
                  </a:lnTo>
                  <a:lnTo>
                    <a:pt x="882968" y="518160"/>
                  </a:lnTo>
                  <a:lnTo>
                    <a:pt x="886461" y="522605"/>
                  </a:lnTo>
                  <a:lnTo>
                    <a:pt x="889636" y="527685"/>
                  </a:lnTo>
                  <a:lnTo>
                    <a:pt x="892493" y="533400"/>
                  </a:lnTo>
                  <a:lnTo>
                    <a:pt x="894398" y="538797"/>
                  </a:lnTo>
                  <a:lnTo>
                    <a:pt x="895986" y="544512"/>
                  </a:lnTo>
                  <a:lnTo>
                    <a:pt x="896621" y="550862"/>
                  </a:lnTo>
                  <a:lnTo>
                    <a:pt x="896938" y="557212"/>
                  </a:lnTo>
                  <a:lnTo>
                    <a:pt x="896621" y="563562"/>
                  </a:lnTo>
                  <a:lnTo>
                    <a:pt x="895986" y="569595"/>
                  </a:lnTo>
                  <a:lnTo>
                    <a:pt x="894398" y="575627"/>
                  </a:lnTo>
                  <a:lnTo>
                    <a:pt x="892493" y="581342"/>
                  </a:lnTo>
                  <a:lnTo>
                    <a:pt x="889636" y="586740"/>
                  </a:lnTo>
                  <a:lnTo>
                    <a:pt x="886461" y="591820"/>
                  </a:lnTo>
                  <a:lnTo>
                    <a:pt x="882968" y="596265"/>
                  </a:lnTo>
                  <a:lnTo>
                    <a:pt x="879158" y="601027"/>
                  </a:lnTo>
                  <a:lnTo>
                    <a:pt x="874713" y="605155"/>
                  </a:lnTo>
                  <a:lnTo>
                    <a:pt x="869633" y="608647"/>
                  </a:lnTo>
                  <a:lnTo>
                    <a:pt x="864553" y="611822"/>
                  </a:lnTo>
                  <a:lnTo>
                    <a:pt x="859473" y="614045"/>
                  </a:lnTo>
                  <a:lnTo>
                    <a:pt x="853441" y="616267"/>
                  </a:lnTo>
                  <a:lnTo>
                    <a:pt x="847726" y="617855"/>
                  </a:lnTo>
                  <a:lnTo>
                    <a:pt x="841376" y="618807"/>
                  </a:lnTo>
                  <a:lnTo>
                    <a:pt x="835026" y="619125"/>
                  </a:lnTo>
                  <a:lnTo>
                    <a:pt x="711201" y="619125"/>
                  </a:lnTo>
                  <a:lnTo>
                    <a:pt x="705168" y="618807"/>
                  </a:lnTo>
                  <a:lnTo>
                    <a:pt x="698818" y="617855"/>
                  </a:lnTo>
                  <a:lnTo>
                    <a:pt x="692786" y="616267"/>
                  </a:lnTo>
                  <a:lnTo>
                    <a:pt x="687388" y="614045"/>
                  </a:lnTo>
                  <a:lnTo>
                    <a:pt x="681991" y="611822"/>
                  </a:lnTo>
                  <a:lnTo>
                    <a:pt x="676911" y="608647"/>
                  </a:lnTo>
                  <a:lnTo>
                    <a:pt x="672148" y="605155"/>
                  </a:lnTo>
                  <a:lnTo>
                    <a:pt x="667703" y="601027"/>
                  </a:lnTo>
                  <a:lnTo>
                    <a:pt x="663576" y="596265"/>
                  </a:lnTo>
                  <a:lnTo>
                    <a:pt x="660083" y="591820"/>
                  </a:lnTo>
                  <a:lnTo>
                    <a:pt x="656908" y="586740"/>
                  </a:lnTo>
                  <a:lnTo>
                    <a:pt x="654368" y="581342"/>
                  </a:lnTo>
                  <a:lnTo>
                    <a:pt x="652463" y="575627"/>
                  </a:lnTo>
                  <a:lnTo>
                    <a:pt x="650876" y="569595"/>
                  </a:lnTo>
                  <a:lnTo>
                    <a:pt x="649923" y="563562"/>
                  </a:lnTo>
                  <a:lnTo>
                    <a:pt x="649288" y="557212"/>
                  </a:lnTo>
                  <a:lnTo>
                    <a:pt x="649923" y="550862"/>
                  </a:lnTo>
                  <a:lnTo>
                    <a:pt x="650876" y="544512"/>
                  </a:lnTo>
                  <a:lnTo>
                    <a:pt x="652463" y="538797"/>
                  </a:lnTo>
                  <a:lnTo>
                    <a:pt x="654368" y="533400"/>
                  </a:lnTo>
                  <a:lnTo>
                    <a:pt x="656908" y="527685"/>
                  </a:lnTo>
                  <a:lnTo>
                    <a:pt x="660083" y="522605"/>
                  </a:lnTo>
                  <a:lnTo>
                    <a:pt x="663576" y="518160"/>
                  </a:lnTo>
                  <a:lnTo>
                    <a:pt x="667703" y="513397"/>
                  </a:lnTo>
                  <a:lnTo>
                    <a:pt x="672148" y="509270"/>
                  </a:lnTo>
                  <a:lnTo>
                    <a:pt x="676911" y="505777"/>
                  </a:lnTo>
                  <a:lnTo>
                    <a:pt x="681991" y="502602"/>
                  </a:lnTo>
                  <a:lnTo>
                    <a:pt x="687388" y="500062"/>
                  </a:lnTo>
                  <a:lnTo>
                    <a:pt x="692786" y="498157"/>
                  </a:lnTo>
                  <a:lnTo>
                    <a:pt x="698818" y="496570"/>
                  </a:lnTo>
                  <a:lnTo>
                    <a:pt x="705168" y="495617"/>
                  </a:lnTo>
                  <a:lnTo>
                    <a:pt x="711201" y="495300"/>
                  </a:lnTo>
                  <a:close/>
                  <a:moveTo>
                    <a:pt x="587375" y="247650"/>
                  </a:moveTo>
                  <a:lnTo>
                    <a:pt x="958851" y="247650"/>
                  </a:lnTo>
                  <a:lnTo>
                    <a:pt x="965201" y="247967"/>
                  </a:lnTo>
                  <a:lnTo>
                    <a:pt x="971551" y="249237"/>
                  </a:lnTo>
                  <a:lnTo>
                    <a:pt x="977266" y="250507"/>
                  </a:lnTo>
                  <a:lnTo>
                    <a:pt x="982981" y="252730"/>
                  </a:lnTo>
                  <a:lnTo>
                    <a:pt x="988378" y="255587"/>
                  </a:lnTo>
                  <a:lnTo>
                    <a:pt x="993458" y="258127"/>
                  </a:lnTo>
                  <a:lnTo>
                    <a:pt x="998221" y="262255"/>
                  </a:lnTo>
                  <a:lnTo>
                    <a:pt x="1002348" y="266065"/>
                  </a:lnTo>
                  <a:lnTo>
                    <a:pt x="1006793" y="270510"/>
                  </a:lnTo>
                  <a:lnTo>
                    <a:pt x="1010286" y="274955"/>
                  </a:lnTo>
                  <a:lnTo>
                    <a:pt x="1013461" y="280352"/>
                  </a:lnTo>
                  <a:lnTo>
                    <a:pt x="1015683" y="285750"/>
                  </a:lnTo>
                  <a:lnTo>
                    <a:pt x="1017588" y="291465"/>
                  </a:lnTo>
                  <a:lnTo>
                    <a:pt x="1019176" y="297497"/>
                  </a:lnTo>
                  <a:lnTo>
                    <a:pt x="1020446" y="303212"/>
                  </a:lnTo>
                  <a:lnTo>
                    <a:pt x="1020763" y="309880"/>
                  </a:lnTo>
                  <a:lnTo>
                    <a:pt x="1020446" y="316230"/>
                  </a:lnTo>
                  <a:lnTo>
                    <a:pt x="1019176" y="322262"/>
                  </a:lnTo>
                  <a:lnTo>
                    <a:pt x="1017588" y="328295"/>
                  </a:lnTo>
                  <a:lnTo>
                    <a:pt x="1015683" y="334010"/>
                  </a:lnTo>
                  <a:lnTo>
                    <a:pt x="1013461" y="339407"/>
                  </a:lnTo>
                  <a:lnTo>
                    <a:pt x="1010286" y="344487"/>
                  </a:lnTo>
                  <a:lnTo>
                    <a:pt x="1006793" y="349250"/>
                  </a:lnTo>
                  <a:lnTo>
                    <a:pt x="1002348" y="353377"/>
                  </a:lnTo>
                  <a:lnTo>
                    <a:pt x="998221" y="357505"/>
                  </a:lnTo>
                  <a:lnTo>
                    <a:pt x="993458" y="360997"/>
                  </a:lnTo>
                  <a:lnTo>
                    <a:pt x="988378" y="364172"/>
                  </a:lnTo>
                  <a:lnTo>
                    <a:pt x="982981" y="366712"/>
                  </a:lnTo>
                  <a:lnTo>
                    <a:pt x="977266" y="368617"/>
                  </a:lnTo>
                  <a:lnTo>
                    <a:pt x="971551" y="370205"/>
                  </a:lnTo>
                  <a:lnTo>
                    <a:pt x="965201" y="371475"/>
                  </a:lnTo>
                  <a:lnTo>
                    <a:pt x="958851" y="371475"/>
                  </a:lnTo>
                  <a:lnTo>
                    <a:pt x="587375" y="371475"/>
                  </a:lnTo>
                  <a:lnTo>
                    <a:pt x="581343" y="371475"/>
                  </a:lnTo>
                  <a:lnTo>
                    <a:pt x="575310" y="370205"/>
                  </a:lnTo>
                  <a:lnTo>
                    <a:pt x="568960" y="368617"/>
                  </a:lnTo>
                  <a:lnTo>
                    <a:pt x="563563" y="366712"/>
                  </a:lnTo>
                  <a:lnTo>
                    <a:pt x="558165" y="364172"/>
                  </a:lnTo>
                  <a:lnTo>
                    <a:pt x="553085" y="360997"/>
                  </a:lnTo>
                  <a:lnTo>
                    <a:pt x="548323" y="357505"/>
                  </a:lnTo>
                  <a:lnTo>
                    <a:pt x="543878" y="353377"/>
                  </a:lnTo>
                  <a:lnTo>
                    <a:pt x="539750" y="349250"/>
                  </a:lnTo>
                  <a:lnTo>
                    <a:pt x="536258" y="344487"/>
                  </a:lnTo>
                  <a:lnTo>
                    <a:pt x="533083" y="339407"/>
                  </a:lnTo>
                  <a:lnTo>
                    <a:pt x="530543" y="334010"/>
                  </a:lnTo>
                  <a:lnTo>
                    <a:pt x="528320" y="328295"/>
                  </a:lnTo>
                  <a:lnTo>
                    <a:pt x="527050" y="322262"/>
                  </a:lnTo>
                  <a:lnTo>
                    <a:pt x="526098" y="316230"/>
                  </a:lnTo>
                  <a:lnTo>
                    <a:pt x="525463" y="309880"/>
                  </a:lnTo>
                  <a:lnTo>
                    <a:pt x="526098" y="303212"/>
                  </a:lnTo>
                  <a:lnTo>
                    <a:pt x="527050" y="297497"/>
                  </a:lnTo>
                  <a:lnTo>
                    <a:pt x="528320" y="291465"/>
                  </a:lnTo>
                  <a:lnTo>
                    <a:pt x="530543" y="285750"/>
                  </a:lnTo>
                  <a:lnTo>
                    <a:pt x="533083" y="280352"/>
                  </a:lnTo>
                  <a:lnTo>
                    <a:pt x="536258" y="274955"/>
                  </a:lnTo>
                  <a:lnTo>
                    <a:pt x="539750" y="270510"/>
                  </a:lnTo>
                  <a:lnTo>
                    <a:pt x="543878" y="266065"/>
                  </a:lnTo>
                  <a:lnTo>
                    <a:pt x="548323" y="262255"/>
                  </a:lnTo>
                  <a:lnTo>
                    <a:pt x="553085" y="258127"/>
                  </a:lnTo>
                  <a:lnTo>
                    <a:pt x="558165" y="255587"/>
                  </a:lnTo>
                  <a:lnTo>
                    <a:pt x="563563" y="252730"/>
                  </a:lnTo>
                  <a:lnTo>
                    <a:pt x="568960" y="250507"/>
                  </a:lnTo>
                  <a:lnTo>
                    <a:pt x="575310" y="249237"/>
                  </a:lnTo>
                  <a:lnTo>
                    <a:pt x="581343" y="247967"/>
                  </a:lnTo>
                  <a:lnTo>
                    <a:pt x="587375" y="247650"/>
                  </a:lnTo>
                  <a:close/>
                  <a:moveTo>
                    <a:pt x="1286299" y="0"/>
                  </a:moveTo>
                  <a:lnTo>
                    <a:pt x="1542417" y="0"/>
                  </a:lnTo>
                  <a:lnTo>
                    <a:pt x="1543686" y="15872"/>
                  </a:lnTo>
                  <a:lnTo>
                    <a:pt x="1544638" y="33332"/>
                  </a:lnTo>
                  <a:lnTo>
                    <a:pt x="1545590" y="53014"/>
                  </a:lnTo>
                  <a:lnTo>
                    <a:pt x="1546225" y="73648"/>
                  </a:lnTo>
                  <a:lnTo>
                    <a:pt x="1546225" y="96504"/>
                  </a:lnTo>
                  <a:lnTo>
                    <a:pt x="1545908" y="120313"/>
                  </a:lnTo>
                  <a:lnTo>
                    <a:pt x="1545273" y="145709"/>
                  </a:lnTo>
                  <a:lnTo>
                    <a:pt x="1543686" y="172057"/>
                  </a:lnTo>
                  <a:lnTo>
                    <a:pt x="1541782" y="199993"/>
                  </a:lnTo>
                  <a:lnTo>
                    <a:pt x="1538926" y="228881"/>
                  </a:lnTo>
                  <a:lnTo>
                    <a:pt x="1535117" y="258721"/>
                  </a:lnTo>
                  <a:lnTo>
                    <a:pt x="1530674" y="289196"/>
                  </a:lnTo>
                  <a:lnTo>
                    <a:pt x="1524961" y="320941"/>
                  </a:lnTo>
                  <a:lnTo>
                    <a:pt x="1521788" y="336496"/>
                  </a:lnTo>
                  <a:lnTo>
                    <a:pt x="1518297" y="353003"/>
                  </a:lnTo>
                  <a:lnTo>
                    <a:pt x="1514488" y="369193"/>
                  </a:lnTo>
                  <a:lnTo>
                    <a:pt x="1510680" y="385701"/>
                  </a:lnTo>
                  <a:lnTo>
                    <a:pt x="1506554" y="402525"/>
                  </a:lnTo>
                  <a:lnTo>
                    <a:pt x="1501793" y="419033"/>
                  </a:lnTo>
                  <a:lnTo>
                    <a:pt x="1495129" y="441254"/>
                  </a:lnTo>
                  <a:lnTo>
                    <a:pt x="1488147" y="463476"/>
                  </a:lnTo>
                  <a:lnTo>
                    <a:pt x="1479895" y="486332"/>
                  </a:lnTo>
                  <a:lnTo>
                    <a:pt x="1471009" y="509506"/>
                  </a:lnTo>
                  <a:lnTo>
                    <a:pt x="1461805" y="532997"/>
                  </a:lnTo>
                  <a:lnTo>
                    <a:pt x="1451966" y="556806"/>
                  </a:lnTo>
                  <a:lnTo>
                    <a:pt x="1440858" y="580297"/>
                  </a:lnTo>
                  <a:lnTo>
                    <a:pt x="1428798" y="604741"/>
                  </a:lnTo>
                  <a:lnTo>
                    <a:pt x="1416421" y="628549"/>
                  </a:lnTo>
                  <a:lnTo>
                    <a:pt x="1402774" y="652675"/>
                  </a:lnTo>
                  <a:lnTo>
                    <a:pt x="1388175" y="677119"/>
                  </a:lnTo>
                  <a:lnTo>
                    <a:pt x="1372941" y="700928"/>
                  </a:lnTo>
                  <a:lnTo>
                    <a:pt x="1356438" y="725371"/>
                  </a:lnTo>
                  <a:lnTo>
                    <a:pt x="1338665" y="749180"/>
                  </a:lnTo>
                  <a:lnTo>
                    <a:pt x="1329779" y="760925"/>
                  </a:lnTo>
                  <a:lnTo>
                    <a:pt x="1320258" y="772671"/>
                  </a:lnTo>
                  <a:lnTo>
                    <a:pt x="1310737" y="784417"/>
                  </a:lnTo>
                  <a:lnTo>
                    <a:pt x="1300898" y="796480"/>
                  </a:lnTo>
                  <a:lnTo>
                    <a:pt x="1290743" y="807908"/>
                  </a:lnTo>
                  <a:lnTo>
                    <a:pt x="1279952" y="819654"/>
                  </a:lnTo>
                  <a:lnTo>
                    <a:pt x="1269161" y="831399"/>
                  </a:lnTo>
                  <a:lnTo>
                    <a:pt x="1258054" y="842827"/>
                  </a:lnTo>
                  <a:lnTo>
                    <a:pt x="1246628" y="854256"/>
                  </a:lnTo>
                  <a:lnTo>
                    <a:pt x="1234886" y="865366"/>
                  </a:lnTo>
                  <a:lnTo>
                    <a:pt x="1222826" y="876794"/>
                  </a:lnTo>
                  <a:lnTo>
                    <a:pt x="1210765" y="887905"/>
                  </a:lnTo>
                  <a:lnTo>
                    <a:pt x="1198071" y="898698"/>
                  </a:lnTo>
                  <a:lnTo>
                    <a:pt x="1185376" y="909809"/>
                  </a:lnTo>
                  <a:lnTo>
                    <a:pt x="1172046" y="920285"/>
                  </a:lnTo>
                  <a:lnTo>
                    <a:pt x="1158082" y="931396"/>
                  </a:lnTo>
                  <a:lnTo>
                    <a:pt x="1144435" y="941872"/>
                  </a:lnTo>
                  <a:lnTo>
                    <a:pt x="1130154" y="952030"/>
                  </a:lnTo>
                  <a:lnTo>
                    <a:pt x="1115555" y="962188"/>
                  </a:lnTo>
                  <a:lnTo>
                    <a:pt x="1100638" y="972347"/>
                  </a:lnTo>
                  <a:lnTo>
                    <a:pt x="1085404" y="982505"/>
                  </a:lnTo>
                  <a:lnTo>
                    <a:pt x="1070171" y="992346"/>
                  </a:lnTo>
                  <a:lnTo>
                    <a:pt x="1053985" y="1001869"/>
                  </a:lnTo>
                  <a:lnTo>
                    <a:pt x="1037482" y="1011710"/>
                  </a:lnTo>
                  <a:lnTo>
                    <a:pt x="1021296" y="1020916"/>
                  </a:lnTo>
                  <a:lnTo>
                    <a:pt x="1004158" y="1030122"/>
                  </a:lnTo>
                  <a:lnTo>
                    <a:pt x="986703" y="1039011"/>
                  </a:lnTo>
                  <a:lnTo>
                    <a:pt x="968930" y="1047582"/>
                  </a:lnTo>
                  <a:lnTo>
                    <a:pt x="951157" y="1056153"/>
                  </a:lnTo>
                  <a:lnTo>
                    <a:pt x="932750" y="1065042"/>
                  </a:lnTo>
                  <a:lnTo>
                    <a:pt x="913707" y="1072978"/>
                  </a:lnTo>
                  <a:lnTo>
                    <a:pt x="894665" y="1080914"/>
                  </a:lnTo>
                  <a:lnTo>
                    <a:pt x="874671" y="1088850"/>
                  </a:lnTo>
                  <a:lnTo>
                    <a:pt x="854677" y="1096152"/>
                  </a:lnTo>
                  <a:lnTo>
                    <a:pt x="834365" y="1103771"/>
                  </a:lnTo>
                  <a:lnTo>
                    <a:pt x="813419" y="1110754"/>
                  </a:lnTo>
                  <a:lnTo>
                    <a:pt x="785490" y="1120595"/>
                  </a:lnTo>
                  <a:lnTo>
                    <a:pt x="757879" y="1131071"/>
                  </a:lnTo>
                  <a:lnTo>
                    <a:pt x="731855" y="1142182"/>
                  </a:lnTo>
                  <a:lnTo>
                    <a:pt x="706148" y="1153293"/>
                  </a:lnTo>
                  <a:lnTo>
                    <a:pt x="681710" y="1165038"/>
                  </a:lnTo>
                  <a:lnTo>
                    <a:pt x="658225" y="1177736"/>
                  </a:lnTo>
                  <a:lnTo>
                    <a:pt x="635056" y="1190117"/>
                  </a:lnTo>
                  <a:lnTo>
                    <a:pt x="613158" y="1203450"/>
                  </a:lnTo>
                  <a:lnTo>
                    <a:pt x="591894" y="1216782"/>
                  </a:lnTo>
                  <a:lnTo>
                    <a:pt x="571900" y="1231068"/>
                  </a:lnTo>
                  <a:lnTo>
                    <a:pt x="552223" y="1245035"/>
                  </a:lnTo>
                  <a:lnTo>
                    <a:pt x="533498" y="1259638"/>
                  </a:lnTo>
                  <a:lnTo>
                    <a:pt x="516043" y="1274558"/>
                  </a:lnTo>
                  <a:lnTo>
                    <a:pt x="498588" y="1289796"/>
                  </a:lnTo>
                  <a:lnTo>
                    <a:pt x="482084" y="1305033"/>
                  </a:lnTo>
                  <a:lnTo>
                    <a:pt x="466533" y="1321223"/>
                  </a:lnTo>
                  <a:lnTo>
                    <a:pt x="451617" y="1336778"/>
                  </a:lnTo>
                  <a:lnTo>
                    <a:pt x="437653" y="1352968"/>
                  </a:lnTo>
                  <a:lnTo>
                    <a:pt x="424006" y="1369158"/>
                  </a:lnTo>
                  <a:lnTo>
                    <a:pt x="410993" y="1385666"/>
                  </a:lnTo>
                  <a:lnTo>
                    <a:pt x="398933" y="1402491"/>
                  </a:lnTo>
                  <a:lnTo>
                    <a:pt x="387191" y="1419315"/>
                  </a:lnTo>
                  <a:lnTo>
                    <a:pt x="376083" y="1436140"/>
                  </a:lnTo>
                  <a:lnTo>
                    <a:pt x="365927" y="1452965"/>
                  </a:lnTo>
                  <a:lnTo>
                    <a:pt x="356089" y="1470425"/>
                  </a:lnTo>
                  <a:lnTo>
                    <a:pt x="346567" y="1487250"/>
                  </a:lnTo>
                  <a:lnTo>
                    <a:pt x="337998" y="1504392"/>
                  </a:lnTo>
                  <a:lnTo>
                    <a:pt x="329747" y="1521534"/>
                  </a:lnTo>
                  <a:lnTo>
                    <a:pt x="322447" y="1538994"/>
                  </a:lnTo>
                  <a:lnTo>
                    <a:pt x="315465" y="1555819"/>
                  </a:lnTo>
                  <a:lnTo>
                    <a:pt x="308800" y="1572961"/>
                  </a:lnTo>
                  <a:lnTo>
                    <a:pt x="302453" y="1589786"/>
                  </a:lnTo>
                  <a:lnTo>
                    <a:pt x="297058" y="1606928"/>
                  </a:lnTo>
                  <a:lnTo>
                    <a:pt x="291345" y="1623435"/>
                  </a:lnTo>
                  <a:lnTo>
                    <a:pt x="286902" y="1640260"/>
                  </a:lnTo>
                  <a:lnTo>
                    <a:pt x="282459" y="1656767"/>
                  </a:lnTo>
                  <a:lnTo>
                    <a:pt x="278650" y="1673275"/>
                  </a:lnTo>
                  <a:lnTo>
                    <a:pt x="274525" y="1689465"/>
                  </a:lnTo>
                  <a:lnTo>
                    <a:pt x="271351" y="1705337"/>
                  </a:lnTo>
                  <a:lnTo>
                    <a:pt x="268495" y="1721210"/>
                  </a:lnTo>
                  <a:lnTo>
                    <a:pt x="265956" y="1736765"/>
                  </a:lnTo>
                  <a:lnTo>
                    <a:pt x="263734" y="1752002"/>
                  </a:lnTo>
                  <a:lnTo>
                    <a:pt x="261830" y="1766922"/>
                  </a:lnTo>
                  <a:lnTo>
                    <a:pt x="260243" y="1781525"/>
                  </a:lnTo>
                  <a:lnTo>
                    <a:pt x="257387" y="1809460"/>
                  </a:lnTo>
                  <a:lnTo>
                    <a:pt x="255482" y="1836761"/>
                  </a:lnTo>
                  <a:lnTo>
                    <a:pt x="254530" y="1861840"/>
                  </a:lnTo>
                  <a:lnTo>
                    <a:pt x="254530" y="1885331"/>
                  </a:lnTo>
                  <a:lnTo>
                    <a:pt x="254530" y="1906600"/>
                  </a:lnTo>
                  <a:lnTo>
                    <a:pt x="255482" y="1925964"/>
                  </a:lnTo>
                  <a:lnTo>
                    <a:pt x="256752" y="1943107"/>
                  </a:lnTo>
                  <a:lnTo>
                    <a:pt x="257704" y="1958027"/>
                  </a:lnTo>
                  <a:lnTo>
                    <a:pt x="260243" y="1979613"/>
                  </a:lnTo>
                  <a:lnTo>
                    <a:pt x="4126" y="1979613"/>
                  </a:lnTo>
                  <a:lnTo>
                    <a:pt x="2856" y="1963423"/>
                  </a:lnTo>
                  <a:lnTo>
                    <a:pt x="1587" y="1945964"/>
                  </a:lnTo>
                  <a:lnTo>
                    <a:pt x="952" y="1926599"/>
                  </a:lnTo>
                  <a:lnTo>
                    <a:pt x="317" y="1905648"/>
                  </a:lnTo>
                  <a:lnTo>
                    <a:pt x="0" y="1883109"/>
                  </a:lnTo>
                  <a:lnTo>
                    <a:pt x="317" y="1859300"/>
                  </a:lnTo>
                  <a:lnTo>
                    <a:pt x="1269" y="1833904"/>
                  </a:lnTo>
                  <a:lnTo>
                    <a:pt x="2856" y="1807238"/>
                  </a:lnTo>
                  <a:lnTo>
                    <a:pt x="4760" y="1779938"/>
                  </a:lnTo>
                  <a:lnTo>
                    <a:pt x="7934" y="1750732"/>
                  </a:lnTo>
                  <a:lnTo>
                    <a:pt x="11425" y="1721210"/>
                  </a:lnTo>
                  <a:lnTo>
                    <a:pt x="16186" y="1690417"/>
                  </a:lnTo>
                  <a:lnTo>
                    <a:pt x="21581" y="1658672"/>
                  </a:lnTo>
                  <a:lnTo>
                    <a:pt x="24755" y="1643117"/>
                  </a:lnTo>
                  <a:lnTo>
                    <a:pt x="28246" y="1626610"/>
                  </a:lnTo>
                  <a:lnTo>
                    <a:pt x="31737" y="1610737"/>
                  </a:lnTo>
                  <a:lnTo>
                    <a:pt x="36180" y="1594230"/>
                  </a:lnTo>
                  <a:lnTo>
                    <a:pt x="40306" y="1577405"/>
                  </a:lnTo>
                  <a:lnTo>
                    <a:pt x="45066" y="1560898"/>
                  </a:lnTo>
                  <a:lnTo>
                    <a:pt x="51414" y="1538359"/>
                  </a:lnTo>
                  <a:lnTo>
                    <a:pt x="58713" y="1516137"/>
                  </a:lnTo>
                  <a:lnTo>
                    <a:pt x="66647" y="1493599"/>
                  </a:lnTo>
                  <a:lnTo>
                    <a:pt x="75216" y="1470425"/>
                  </a:lnTo>
                  <a:lnTo>
                    <a:pt x="84737" y="1446933"/>
                  </a:lnTo>
                  <a:lnTo>
                    <a:pt x="94893" y="1422807"/>
                  </a:lnTo>
                  <a:lnTo>
                    <a:pt x="105684" y="1398999"/>
                  </a:lnTo>
                  <a:lnTo>
                    <a:pt x="117427" y="1375190"/>
                  </a:lnTo>
                  <a:lnTo>
                    <a:pt x="130121" y="1351381"/>
                  </a:lnTo>
                  <a:lnTo>
                    <a:pt x="143768" y="1326937"/>
                  </a:lnTo>
                  <a:lnTo>
                    <a:pt x="158367" y="1302811"/>
                  </a:lnTo>
                  <a:lnTo>
                    <a:pt x="173601" y="1278685"/>
                  </a:lnTo>
                  <a:lnTo>
                    <a:pt x="190422" y="1254559"/>
                  </a:lnTo>
                  <a:lnTo>
                    <a:pt x="207560" y="1230750"/>
                  </a:lnTo>
                  <a:lnTo>
                    <a:pt x="217081" y="1219005"/>
                  </a:lnTo>
                  <a:lnTo>
                    <a:pt x="226602" y="1206624"/>
                  </a:lnTo>
                  <a:lnTo>
                    <a:pt x="235805" y="1194878"/>
                  </a:lnTo>
                  <a:lnTo>
                    <a:pt x="245961" y="1183133"/>
                  </a:lnTo>
                  <a:lnTo>
                    <a:pt x="256117" y="1171387"/>
                  </a:lnTo>
                  <a:lnTo>
                    <a:pt x="266908" y="1159959"/>
                  </a:lnTo>
                  <a:lnTo>
                    <a:pt x="277381" y="1148213"/>
                  </a:lnTo>
                  <a:lnTo>
                    <a:pt x="288806" y="1137103"/>
                  </a:lnTo>
                  <a:lnTo>
                    <a:pt x="300231" y="1125675"/>
                  </a:lnTo>
                  <a:lnTo>
                    <a:pt x="311974" y="1114246"/>
                  </a:lnTo>
                  <a:lnTo>
                    <a:pt x="323717" y="1102818"/>
                  </a:lnTo>
                  <a:lnTo>
                    <a:pt x="336094" y="1092025"/>
                  </a:lnTo>
                  <a:lnTo>
                    <a:pt x="348789" y="1080914"/>
                  </a:lnTo>
                  <a:lnTo>
                    <a:pt x="361484" y="1070121"/>
                  </a:lnTo>
                  <a:lnTo>
                    <a:pt x="374813" y="1059010"/>
                  </a:lnTo>
                  <a:lnTo>
                    <a:pt x="388143" y="1048534"/>
                  </a:lnTo>
                  <a:lnTo>
                    <a:pt x="402424" y="1037741"/>
                  </a:lnTo>
                  <a:lnTo>
                    <a:pt x="416389" y="1027583"/>
                  </a:lnTo>
                  <a:lnTo>
                    <a:pt x="430988" y="1017107"/>
                  </a:lnTo>
                  <a:lnTo>
                    <a:pt x="445904" y="1007266"/>
                  </a:lnTo>
                  <a:lnTo>
                    <a:pt x="461138" y="997108"/>
                  </a:lnTo>
                  <a:lnTo>
                    <a:pt x="476689" y="987267"/>
                  </a:lnTo>
                  <a:lnTo>
                    <a:pt x="492240" y="977426"/>
                  </a:lnTo>
                  <a:lnTo>
                    <a:pt x="508743" y="968220"/>
                  </a:lnTo>
                  <a:lnTo>
                    <a:pt x="525247" y="958696"/>
                  </a:lnTo>
                  <a:lnTo>
                    <a:pt x="542385" y="949808"/>
                  </a:lnTo>
                  <a:lnTo>
                    <a:pt x="559840" y="940602"/>
                  </a:lnTo>
                  <a:lnTo>
                    <a:pt x="577295" y="931713"/>
                  </a:lnTo>
                  <a:lnTo>
                    <a:pt x="595385" y="923142"/>
                  </a:lnTo>
                  <a:lnTo>
                    <a:pt x="614110" y="914888"/>
                  </a:lnTo>
                  <a:lnTo>
                    <a:pt x="633152" y="906635"/>
                  </a:lnTo>
                  <a:lnTo>
                    <a:pt x="652195" y="898698"/>
                  </a:lnTo>
                  <a:lnTo>
                    <a:pt x="671872" y="891080"/>
                  </a:lnTo>
                  <a:lnTo>
                    <a:pt x="691866" y="883143"/>
                  </a:lnTo>
                  <a:lnTo>
                    <a:pt x="712178" y="876160"/>
                  </a:lnTo>
                  <a:lnTo>
                    <a:pt x="732807" y="868541"/>
                  </a:lnTo>
                  <a:lnTo>
                    <a:pt x="761053" y="858700"/>
                  </a:lnTo>
                  <a:lnTo>
                    <a:pt x="788346" y="848541"/>
                  </a:lnTo>
                  <a:lnTo>
                    <a:pt x="814688" y="837748"/>
                  </a:lnTo>
                  <a:lnTo>
                    <a:pt x="840078" y="826320"/>
                  </a:lnTo>
                  <a:lnTo>
                    <a:pt x="864833" y="814574"/>
                  </a:lnTo>
                  <a:lnTo>
                    <a:pt x="888318" y="801876"/>
                  </a:lnTo>
                  <a:lnTo>
                    <a:pt x="911169" y="789496"/>
                  </a:lnTo>
                  <a:lnTo>
                    <a:pt x="933067" y="776163"/>
                  </a:lnTo>
                  <a:lnTo>
                    <a:pt x="954013" y="762830"/>
                  </a:lnTo>
                  <a:lnTo>
                    <a:pt x="974642" y="749180"/>
                  </a:lnTo>
                  <a:lnTo>
                    <a:pt x="994002" y="734577"/>
                  </a:lnTo>
                  <a:lnTo>
                    <a:pt x="1012409" y="720292"/>
                  </a:lnTo>
                  <a:lnTo>
                    <a:pt x="1030500" y="705372"/>
                  </a:lnTo>
                  <a:lnTo>
                    <a:pt x="1047320" y="690134"/>
                  </a:lnTo>
                  <a:lnTo>
                    <a:pt x="1063823" y="674579"/>
                  </a:lnTo>
                  <a:lnTo>
                    <a:pt x="1079374" y="659024"/>
                  </a:lnTo>
                  <a:lnTo>
                    <a:pt x="1094291" y="642834"/>
                  </a:lnTo>
                  <a:lnTo>
                    <a:pt x="1108890" y="626962"/>
                  </a:lnTo>
                  <a:lnTo>
                    <a:pt x="1122219" y="610772"/>
                  </a:lnTo>
                  <a:lnTo>
                    <a:pt x="1135231" y="594265"/>
                  </a:lnTo>
                  <a:lnTo>
                    <a:pt x="1147292" y="577440"/>
                  </a:lnTo>
                  <a:lnTo>
                    <a:pt x="1159034" y="560615"/>
                  </a:lnTo>
                  <a:lnTo>
                    <a:pt x="1169825" y="543790"/>
                  </a:lnTo>
                  <a:lnTo>
                    <a:pt x="1180298" y="526965"/>
                  </a:lnTo>
                  <a:lnTo>
                    <a:pt x="1189819" y="510141"/>
                  </a:lnTo>
                  <a:lnTo>
                    <a:pt x="1199340" y="492998"/>
                  </a:lnTo>
                  <a:lnTo>
                    <a:pt x="1207909" y="475856"/>
                  </a:lnTo>
                  <a:lnTo>
                    <a:pt x="1216161" y="458714"/>
                  </a:lnTo>
                  <a:lnTo>
                    <a:pt x="1223778" y="441572"/>
                  </a:lnTo>
                  <a:lnTo>
                    <a:pt x="1231077" y="424429"/>
                  </a:lnTo>
                  <a:lnTo>
                    <a:pt x="1237425" y="407605"/>
                  </a:lnTo>
                  <a:lnTo>
                    <a:pt x="1243455" y="390462"/>
                  </a:lnTo>
                  <a:lnTo>
                    <a:pt x="1249485" y="373320"/>
                  </a:lnTo>
                  <a:lnTo>
                    <a:pt x="1254562" y="356495"/>
                  </a:lnTo>
                  <a:lnTo>
                    <a:pt x="1259323" y="340305"/>
                  </a:lnTo>
                  <a:lnTo>
                    <a:pt x="1264084" y="323798"/>
                  </a:lnTo>
                  <a:lnTo>
                    <a:pt x="1267892" y="307291"/>
                  </a:lnTo>
                  <a:lnTo>
                    <a:pt x="1271383" y="291101"/>
                  </a:lnTo>
                  <a:lnTo>
                    <a:pt x="1274874" y="275228"/>
                  </a:lnTo>
                  <a:lnTo>
                    <a:pt x="1277730" y="259356"/>
                  </a:lnTo>
                  <a:lnTo>
                    <a:pt x="1280269" y="243801"/>
                  </a:lnTo>
                  <a:lnTo>
                    <a:pt x="1282808" y="228563"/>
                  </a:lnTo>
                  <a:lnTo>
                    <a:pt x="1284713" y="213643"/>
                  </a:lnTo>
                  <a:lnTo>
                    <a:pt x="1286299" y="199040"/>
                  </a:lnTo>
                  <a:lnTo>
                    <a:pt x="1289156" y="170470"/>
                  </a:lnTo>
                  <a:lnTo>
                    <a:pt x="1291060" y="143804"/>
                  </a:lnTo>
                  <a:lnTo>
                    <a:pt x="1291695" y="118408"/>
                  </a:lnTo>
                  <a:lnTo>
                    <a:pt x="1292329" y="94917"/>
                  </a:lnTo>
                  <a:lnTo>
                    <a:pt x="1291695" y="73331"/>
                  </a:lnTo>
                  <a:lnTo>
                    <a:pt x="1291060" y="54284"/>
                  </a:lnTo>
                  <a:lnTo>
                    <a:pt x="1289790" y="36824"/>
                  </a:lnTo>
                  <a:lnTo>
                    <a:pt x="1288521" y="22221"/>
                  </a:lnTo>
                  <a:lnTo>
                    <a:pt x="1286299" y="0"/>
                  </a:lnTo>
                  <a:close/>
                  <a:moveTo>
                    <a:pt x="463603" y="0"/>
                  </a:moveTo>
                  <a:lnTo>
                    <a:pt x="1082623" y="0"/>
                  </a:lnTo>
                  <a:lnTo>
                    <a:pt x="1088978" y="637"/>
                  </a:lnTo>
                  <a:lnTo>
                    <a:pt x="1095016" y="1273"/>
                  </a:lnTo>
                  <a:lnTo>
                    <a:pt x="1101054" y="2865"/>
                  </a:lnTo>
                  <a:lnTo>
                    <a:pt x="1106773" y="5093"/>
                  </a:lnTo>
                  <a:lnTo>
                    <a:pt x="1112176" y="7639"/>
                  </a:lnTo>
                  <a:lnTo>
                    <a:pt x="1117260" y="10823"/>
                  </a:lnTo>
                  <a:lnTo>
                    <a:pt x="1122026" y="14324"/>
                  </a:lnTo>
                  <a:lnTo>
                    <a:pt x="1126157" y="18144"/>
                  </a:lnTo>
                  <a:lnTo>
                    <a:pt x="1130606" y="22919"/>
                  </a:lnTo>
                  <a:lnTo>
                    <a:pt x="1134102" y="27693"/>
                  </a:lnTo>
                  <a:lnTo>
                    <a:pt x="1137279" y="32786"/>
                  </a:lnTo>
                  <a:lnTo>
                    <a:pt x="1139504" y="37880"/>
                  </a:lnTo>
                  <a:lnTo>
                    <a:pt x="1141411" y="43609"/>
                  </a:lnTo>
                  <a:lnTo>
                    <a:pt x="1142999" y="49657"/>
                  </a:lnTo>
                  <a:lnTo>
                    <a:pt x="1144270" y="56024"/>
                  </a:lnTo>
                  <a:lnTo>
                    <a:pt x="1144588" y="62072"/>
                  </a:lnTo>
                  <a:lnTo>
                    <a:pt x="1144270" y="68438"/>
                  </a:lnTo>
                  <a:lnTo>
                    <a:pt x="1142999" y="74804"/>
                  </a:lnTo>
                  <a:lnTo>
                    <a:pt x="1141411" y="80534"/>
                  </a:lnTo>
                  <a:lnTo>
                    <a:pt x="1139504" y="86264"/>
                  </a:lnTo>
                  <a:lnTo>
                    <a:pt x="1137279" y="91675"/>
                  </a:lnTo>
                  <a:lnTo>
                    <a:pt x="1134102" y="96768"/>
                  </a:lnTo>
                  <a:lnTo>
                    <a:pt x="1130606" y="101543"/>
                  </a:lnTo>
                  <a:lnTo>
                    <a:pt x="1126157" y="105681"/>
                  </a:lnTo>
                  <a:lnTo>
                    <a:pt x="1122026" y="110137"/>
                  </a:lnTo>
                  <a:lnTo>
                    <a:pt x="1117260" y="113639"/>
                  </a:lnTo>
                  <a:lnTo>
                    <a:pt x="1112176" y="116504"/>
                  </a:lnTo>
                  <a:lnTo>
                    <a:pt x="1106773" y="119050"/>
                  </a:lnTo>
                  <a:lnTo>
                    <a:pt x="1101054" y="121278"/>
                  </a:lnTo>
                  <a:lnTo>
                    <a:pt x="1095016" y="122552"/>
                  </a:lnTo>
                  <a:lnTo>
                    <a:pt x="1088978" y="123825"/>
                  </a:lnTo>
                  <a:lnTo>
                    <a:pt x="1082623" y="123825"/>
                  </a:lnTo>
                  <a:lnTo>
                    <a:pt x="463603" y="123825"/>
                  </a:lnTo>
                  <a:lnTo>
                    <a:pt x="457248" y="123825"/>
                  </a:lnTo>
                  <a:lnTo>
                    <a:pt x="450892" y="122552"/>
                  </a:lnTo>
                  <a:lnTo>
                    <a:pt x="445172" y="121278"/>
                  </a:lnTo>
                  <a:lnTo>
                    <a:pt x="439135" y="119050"/>
                  </a:lnTo>
                  <a:lnTo>
                    <a:pt x="433733" y="116504"/>
                  </a:lnTo>
                  <a:lnTo>
                    <a:pt x="428648" y="113639"/>
                  </a:lnTo>
                  <a:lnTo>
                    <a:pt x="423882" y="110137"/>
                  </a:lnTo>
                  <a:lnTo>
                    <a:pt x="419433" y="105681"/>
                  </a:lnTo>
                  <a:lnTo>
                    <a:pt x="415620" y="101543"/>
                  </a:lnTo>
                  <a:lnTo>
                    <a:pt x="412124" y="96768"/>
                  </a:lnTo>
                  <a:lnTo>
                    <a:pt x="408946" y="91675"/>
                  </a:lnTo>
                  <a:lnTo>
                    <a:pt x="406087" y="86264"/>
                  </a:lnTo>
                  <a:lnTo>
                    <a:pt x="404180" y="80534"/>
                  </a:lnTo>
                  <a:lnTo>
                    <a:pt x="402591" y="74804"/>
                  </a:lnTo>
                  <a:lnTo>
                    <a:pt x="401956" y="68438"/>
                  </a:lnTo>
                  <a:lnTo>
                    <a:pt x="401638" y="62072"/>
                  </a:lnTo>
                  <a:lnTo>
                    <a:pt x="401956" y="56024"/>
                  </a:lnTo>
                  <a:lnTo>
                    <a:pt x="402591" y="49657"/>
                  </a:lnTo>
                  <a:lnTo>
                    <a:pt x="404180" y="43609"/>
                  </a:lnTo>
                  <a:lnTo>
                    <a:pt x="406087" y="37880"/>
                  </a:lnTo>
                  <a:lnTo>
                    <a:pt x="408946" y="32786"/>
                  </a:lnTo>
                  <a:lnTo>
                    <a:pt x="412124" y="27693"/>
                  </a:lnTo>
                  <a:lnTo>
                    <a:pt x="415620" y="22919"/>
                  </a:lnTo>
                  <a:lnTo>
                    <a:pt x="419433" y="18144"/>
                  </a:lnTo>
                  <a:lnTo>
                    <a:pt x="423882" y="14324"/>
                  </a:lnTo>
                  <a:lnTo>
                    <a:pt x="428648" y="10823"/>
                  </a:lnTo>
                  <a:lnTo>
                    <a:pt x="433733" y="7639"/>
                  </a:lnTo>
                  <a:lnTo>
                    <a:pt x="439135" y="5093"/>
                  </a:lnTo>
                  <a:lnTo>
                    <a:pt x="445172" y="2865"/>
                  </a:lnTo>
                  <a:lnTo>
                    <a:pt x="450892" y="1273"/>
                  </a:lnTo>
                  <a:lnTo>
                    <a:pt x="457248" y="637"/>
                  </a:lnTo>
                  <a:lnTo>
                    <a:pt x="463603" y="0"/>
                  </a:lnTo>
                  <a:close/>
                  <a:moveTo>
                    <a:pt x="4121" y="0"/>
                  </a:moveTo>
                  <a:lnTo>
                    <a:pt x="259949" y="0"/>
                  </a:lnTo>
                  <a:lnTo>
                    <a:pt x="258047" y="19063"/>
                  </a:lnTo>
                  <a:lnTo>
                    <a:pt x="256779" y="31137"/>
                  </a:lnTo>
                  <a:lnTo>
                    <a:pt x="255511" y="45752"/>
                  </a:lnTo>
                  <a:lnTo>
                    <a:pt x="254877" y="61638"/>
                  </a:lnTo>
                  <a:lnTo>
                    <a:pt x="254243" y="79430"/>
                  </a:lnTo>
                  <a:lnTo>
                    <a:pt x="254243" y="98493"/>
                  </a:lnTo>
                  <a:lnTo>
                    <a:pt x="254243" y="119463"/>
                  </a:lnTo>
                  <a:lnTo>
                    <a:pt x="255194" y="141386"/>
                  </a:lnTo>
                  <a:lnTo>
                    <a:pt x="256779" y="164897"/>
                  </a:lnTo>
                  <a:lnTo>
                    <a:pt x="258681" y="189362"/>
                  </a:lnTo>
                  <a:lnTo>
                    <a:pt x="261851" y="215097"/>
                  </a:lnTo>
                  <a:lnTo>
                    <a:pt x="265338" y="241786"/>
                  </a:lnTo>
                  <a:lnTo>
                    <a:pt x="270093" y="268792"/>
                  </a:lnTo>
                  <a:lnTo>
                    <a:pt x="272629" y="282772"/>
                  </a:lnTo>
                  <a:lnTo>
                    <a:pt x="275800" y="297069"/>
                  </a:lnTo>
                  <a:lnTo>
                    <a:pt x="279287" y="311049"/>
                  </a:lnTo>
                  <a:lnTo>
                    <a:pt x="282774" y="325664"/>
                  </a:lnTo>
                  <a:lnTo>
                    <a:pt x="286895" y="339962"/>
                  </a:lnTo>
                  <a:lnTo>
                    <a:pt x="290699" y="354577"/>
                  </a:lnTo>
                  <a:lnTo>
                    <a:pt x="295454" y="369510"/>
                  </a:lnTo>
                  <a:lnTo>
                    <a:pt x="300526" y="384443"/>
                  </a:lnTo>
                  <a:lnTo>
                    <a:pt x="305599" y="399375"/>
                  </a:lnTo>
                  <a:lnTo>
                    <a:pt x="310988" y="414308"/>
                  </a:lnTo>
                  <a:lnTo>
                    <a:pt x="317011" y="428923"/>
                  </a:lnTo>
                  <a:lnTo>
                    <a:pt x="323668" y="444492"/>
                  </a:lnTo>
                  <a:lnTo>
                    <a:pt x="330326" y="459107"/>
                  </a:lnTo>
                  <a:lnTo>
                    <a:pt x="337300" y="474040"/>
                  </a:lnTo>
                  <a:lnTo>
                    <a:pt x="344591" y="489291"/>
                  </a:lnTo>
                  <a:lnTo>
                    <a:pt x="352516" y="504223"/>
                  </a:lnTo>
                  <a:lnTo>
                    <a:pt x="361076" y="519156"/>
                  </a:lnTo>
                  <a:lnTo>
                    <a:pt x="370269" y="534089"/>
                  </a:lnTo>
                  <a:lnTo>
                    <a:pt x="379145" y="549022"/>
                  </a:lnTo>
                  <a:lnTo>
                    <a:pt x="388973" y="563955"/>
                  </a:lnTo>
                  <a:lnTo>
                    <a:pt x="399117" y="578888"/>
                  </a:lnTo>
                  <a:lnTo>
                    <a:pt x="410212" y="593503"/>
                  </a:lnTo>
                  <a:lnTo>
                    <a:pt x="420991" y="607800"/>
                  </a:lnTo>
                  <a:lnTo>
                    <a:pt x="432720" y="622416"/>
                  </a:lnTo>
                  <a:lnTo>
                    <a:pt x="445401" y="636395"/>
                  </a:lnTo>
                  <a:lnTo>
                    <a:pt x="457764" y="650693"/>
                  </a:lnTo>
                  <a:lnTo>
                    <a:pt x="471079" y="664355"/>
                  </a:lnTo>
                  <a:lnTo>
                    <a:pt x="485344" y="678017"/>
                  </a:lnTo>
                  <a:lnTo>
                    <a:pt x="499610" y="691679"/>
                  </a:lnTo>
                  <a:lnTo>
                    <a:pt x="514509" y="705023"/>
                  </a:lnTo>
                  <a:lnTo>
                    <a:pt x="530043" y="718050"/>
                  </a:lnTo>
                  <a:lnTo>
                    <a:pt x="546527" y="731076"/>
                  </a:lnTo>
                  <a:lnTo>
                    <a:pt x="563012" y="743467"/>
                  </a:lnTo>
                  <a:lnTo>
                    <a:pt x="580764" y="756176"/>
                  </a:lnTo>
                  <a:lnTo>
                    <a:pt x="598517" y="767932"/>
                  </a:lnTo>
                  <a:lnTo>
                    <a:pt x="617538" y="779688"/>
                  </a:lnTo>
                  <a:lnTo>
                    <a:pt x="599468" y="786995"/>
                  </a:lnTo>
                  <a:lnTo>
                    <a:pt x="581716" y="794621"/>
                  </a:lnTo>
                  <a:lnTo>
                    <a:pt x="564597" y="801928"/>
                  </a:lnTo>
                  <a:lnTo>
                    <a:pt x="547478" y="809871"/>
                  </a:lnTo>
                  <a:lnTo>
                    <a:pt x="530677" y="817496"/>
                  </a:lnTo>
                  <a:lnTo>
                    <a:pt x="514192" y="825440"/>
                  </a:lnTo>
                  <a:lnTo>
                    <a:pt x="498025" y="833700"/>
                  </a:lnTo>
                  <a:lnTo>
                    <a:pt x="482174" y="841961"/>
                  </a:lnTo>
                  <a:lnTo>
                    <a:pt x="466323" y="850539"/>
                  </a:lnTo>
                  <a:lnTo>
                    <a:pt x="451107" y="858800"/>
                  </a:lnTo>
                  <a:lnTo>
                    <a:pt x="435890" y="867696"/>
                  </a:lnTo>
                  <a:lnTo>
                    <a:pt x="420991" y="876275"/>
                  </a:lnTo>
                  <a:lnTo>
                    <a:pt x="406408" y="885489"/>
                  </a:lnTo>
                  <a:lnTo>
                    <a:pt x="392143" y="894385"/>
                  </a:lnTo>
                  <a:lnTo>
                    <a:pt x="377877" y="903917"/>
                  </a:lnTo>
                  <a:lnTo>
                    <a:pt x="364246" y="912813"/>
                  </a:lnTo>
                  <a:lnTo>
                    <a:pt x="347444" y="898833"/>
                  </a:lnTo>
                  <a:lnTo>
                    <a:pt x="330643" y="884218"/>
                  </a:lnTo>
                  <a:lnTo>
                    <a:pt x="314475" y="869285"/>
                  </a:lnTo>
                  <a:lnTo>
                    <a:pt x="299258" y="854352"/>
                  </a:lnTo>
                  <a:lnTo>
                    <a:pt x="284359" y="839102"/>
                  </a:lnTo>
                  <a:lnTo>
                    <a:pt x="270093" y="824169"/>
                  </a:lnTo>
                  <a:lnTo>
                    <a:pt x="255828" y="808600"/>
                  </a:lnTo>
                  <a:lnTo>
                    <a:pt x="242513" y="793350"/>
                  </a:lnTo>
                  <a:lnTo>
                    <a:pt x="229833" y="777781"/>
                  </a:lnTo>
                  <a:lnTo>
                    <a:pt x="217152" y="761895"/>
                  </a:lnTo>
                  <a:lnTo>
                    <a:pt x="205106" y="746327"/>
                  </a:lnTo>
                  <a:lnTo>
                    <a:pt x="193377" y="730441"/>
                  </a:lnTo>
                  <a:lnTo>
                    <a:pt x="182281" y="714555"/>
                  </a:lnTo>
                  <a:lnTo>
                    <a:pt x="171820" y="698669"/>
                  </a:lnTo>
                  <a:lnTo>
                    <a:pt x="161676" y="682783"/>
                  </a:lnTo>
                  <a:lnTo>
                    <a:pt x="151848" y="666579"/>
                  </a:lnTo>
                  <a:lnTo>
                    <a:pt x="142021" y="651011"/>
                  </a:lnTo>
                  <a:lnTo>
                    <a:pt x="133145" y="634807"/>
                  </a:lnTo>
                  <a:lnTo>
                    <a:pt x="124585" y="618921"/>
                  </a:lnTo>
                  <a:lnTo>
                    <a:pt x="116660" y="603035"/>
                  </a:lnTo>
                  <a:lnTo>
                    <a:pt x="108418" y="587149"/>
                  </a:lnTo>
                  <a:lnTo>
                    <a:pt x="101126" y="571263"/>
                  </a:lnTo>
                  <a:lnTo>
                    <a:pt x="93835" y="555694"/>
                  </a:lnTo>
                  <a:lnTo>
                    <a:pt x="87178" y="540126"/>
                  </a:lnTo>
                  <a:lnTo>
                    <a:pt x="81155" y="524240"/>
                  </a:lnTo>
                  <a:lnTo>
                    <a:pt x="74814" y="508989"/>
                  </a:lnTo>
                  <a:lnTo>
                    <a:pt x="68791" y="493739"/>
                  </a:lnTo>
                  <a:lnTo>
                    <a:pt x="63719" y="478488"/>
                  </a:lnTo>
                  <a:lnTo>
                    <a:pt x="58330" y="463555"/>
                  </a:lnTo>
                  <a:lnTo>
                    <a:pt x="53575" y="448622"/>
                  </a:lnTo>
                  <a:lnTo>
                    <a:pt x="45015" y="419392"/>
                  </a:lnTo>
                  <a:lnTo>
                    <a:pt x="40260" y="402870"/>
                  </a:lnTo>
                  <a:lnTo>
                    <a:pt x="36139" y="386031"/>
                  </a:lnTo>
                  <a:lnTo>
                    <a:pt x="31701" y="369510"/>
                  </a:lnTo>
                  <a:lnTo>
                    <a:pt x="28214" y="353306"/>
                  </a:lnTo>
                  <a:lnTo>
                    <a:pt x="24727" y="336784"/>
                  </a:lnTo>
                  <a:lnTo>
                    <a:pt x="21557" y="321216"/>
                  </a:lnTo>
                  <a:lnTo>
                    <a:pt x="16167" y="289444"/>
                  </a:lnTo>
                  <a:lnTo>
                    <a:pt x="11412" y="258943"/>
                  </a:lnTo>
                  <a:lnTo>
                    <a:pt x="7925" y="229077"/>
                  </a:lnTo>
                  <a:lnTo>
                    <a:pt x="4755" y="200164"/>
                  </a:lnTo>
                  <a:lnTo>
                    <a:pt x="2853" y="172205"/>
                  </a:lnTo>
                  <a:lnTo>
                    <a:pt x="1268" y="145834"/>
                  </a:lnTo>
                  <a:lnTo>
                    <a:pt x="317" y="120416"/>
                  </a:lnTo>
                  <a:lnTo>
                    <a:pt x="0" y="96587"/>
                  </a:lnTo>
                  <a:lnTo>
                    <a:pt x="317" y="73711"/>
                  </a:lnTo>
                  <a:lnTo>
                    <a:pt x="951" y="53059"/>
                  </a:lnTo>
                  <a:lnTo>
                    <a:pt x="1585" y="33361"/>
                  </a:lnTo>
                  <a:lnTo>
                    <a:pt x="2853" y="15886"/>
                  </a:lnTo>
                  <a:lnTo>
                    <a:pt x="4121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62168" y="406317"/>
            <a:ext cx="3067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rgbClr val="F7B902"/>
                </a:solidFill>
                <a:latin typeface="Nexa Light" panose="02000000000000000000" pitchFamily="2" charset="0"/>
              </a:rPr>
              <a:t>목차</a:t>
            </a:r>
            <a:endParaRPr lang="zh-CN" altLang="en-US" sz="4000" dirty="0">
              <a:solidFill>
                <a:srgbClr val="F7B902"/>
              </a:solidFill>
              <a:latin typeface="Nexa Light" panose="02000000000000000000" pitchFamily="2" charset="0"/>
            </a:endParaRPr>
          </a:p>
        </p:txBody>
      </p:sp>
      <p:sp>
        <p:nvSpPr>
          <p:cNvPr id="21" name="文本框 39"/>
          <p:cNvSpPr txBox="1"/>
          <p:nvPr/>
        </p:nvSpPr>
        <p:spPr>
          <a:xfrm>
            <a:off x="1364643" y="4927086"/>
            <a:ext cx="160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22" name="文本框 40"/>
          <p:cNvSpPr txBox="1"/>
          <p:nvPr/>
        </p:nvSpPr>
        <p:spPr>
          <a:xfrm>
            <a:off x="3990249" y="4927086"/>
            <a:ext cx="160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관련 연구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23" name="文本框 41"/>
          <p:cNvSpPr txBox="1"/>
          <p:nvPr/>
        </p:nvSpPr>
        <p:spPr>
          <a:xfrm>
            <a:off x="6563087" y="4927086"/>
            <a:ext cx="1842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방법론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40" name="文本框 42"/>
          <p:cNvSpPr txBox="1"/>
          <p:nvPr/>
        </p:nvSpPr>
        <p:spPr>
          <a:xfrm>
            <a:off x="9199882" y="4927086"/>
            <a:ext cx="1686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일정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793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477000" y="1701800"/>
            <a:ext cx="5715000" cy="3886200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1800"/>
            <a:ext cx="6477000" cy="3886200"/>
          </a:xfrm>
          <a:prstGeom prst="rect">
            <a:avLst/>
          </a:prstGeom>
        </p:spPr>
      </p:pic>
      <p:grpSp>
        <p:nvGrpSpPr>
          <p:cNvPr id="37" name="组合 36"/>
          <p:cNvGrpSpPr/>
          <p:nvPr/>
        </p:nvGrpSpPr>
        <p:grpSpPr>
          <a:xfrm>
            <a:off x="7183120" y="2163891"/>
            <a:ext cx="4855516" cy="630791"/>
            <a:chOff x="7183120" y="2163891"/>
            <a:chExt cx="4855516" cy="630791"/>
          </a:xfrm>
        </p:grpSpPr>
        <p:sp>
          <p:nvSpPr>
            <p:cNvPr id="10" name="文本框 9"/>
            <p:cNvSpPr txBox="1"/>
            <p:nvPr/>
          </p:nvSpPr>
          <p:spPr>
            <a:xfrm>
              <a:off x="7880974" y="2163891"/>
              <a:ext cx="41576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Neural </a:t>
              </a:r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Network </a:t>
              </a: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알고리즘의 </a:t>
              </a:r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input</a:t>
              </a: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으로 사용하기 위해 </a:t>
              </a:r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data</a:t>
              </a: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를 전처리하고 가공한다</a:t>
              </a:r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.</a:t>
              </a:r>
            </a:p>
          </p:txBody>
        </p:sp>
        <p:sp>
          <p:nvSpPr>
            <p:cNvPr id="23" name="KSO_Shape"/>
            <p:cNvSpPr>
              <a:spLocks/>
            </p:cNvSpPr>
            <p:nvPr/>
          </p:nvSpPr>
          <p:spPr bwMode="auto">
            <a:xfrm>
              <a:off x="7183120" y="2221866"/>
              <a:ext cx="404790" cy="572816"/>
            </a:xfrm>
            <a:custGeom>
              <a:avLst/>
              <a:gdLst>
                <a:gd name="T0" fmla="*/ 421448 w 1895475"/>
                <a:gd name="T1" fmla="*/ 941065 h 2679701"/>
                <a:gd name="T2" fmla="*/ 442645 w 1895475"/>
                <a:gd name="T3" fmla="*/ 1051600 h 2679701"/>
                <a:gd name="T4" fmla="*/ 1207999 w 1895475"/>
                <a:gd name="T5" fmla="*/ 795180 h 2679701"/>
                <a:gd name="T6" fmla="*/ 1258950 w 1895475"/>
                <a:gd name="T7" fmla="*/ 846907 h 2679701"/>
                <a:gd name="T8" fmla="*/ 1346200 w 1895475"/>
                <a:gd name="T9" fmla="*/ 1122934 h 2679701"/>
                <a:gd name="T10" fmla="*/ 1248129 w 1895475"/>
                <a:gd name="T11" fmla="*/ 959395 h 2679701"/>
                <a:gd name="T12" fmla="*/ 1150734 w 1895475"/>
                <a:gd name="T13" fmla="*/ 861137 h 2679701"/>
                <a:gd name="T14" fmla="*/ 1166290 w 1895475"/>
                <a:gd name="T15" fmla="*/ 810314 h 2679701"/>
                <a:gd name="T16" fmla="*/ 915055 w 1895475"/>
                <a:gd name="T17" fmla="*/ 680744 h 2679701"/>
                <a:gd name="T18" fmla="*/ 1041557 w 1895475"/>
                <a:gd name="T19" fmla="*/ 724958 h 2679701"/>
                <a:gd name="T20" fmla="*/ 1127471 w 1895475"/>
                <a:gd name="T21" fmla="*/ 796467 h 2679701"/>
                <a:gd name="T22" fmla="*/ 1133785 w 1895475"/>
                <a:gd name="T23" fmla="*/ 1027011 h 2679701"/>
                <a:gd name="T24" fmla="*/ 1018106 w 1895475"/>
                <a:gd name="T25" fmla="*/ 917153 h 2679701"/>
                <a:gd name="T26" fmla="*/ 911447 w 1895475"/>
                <a:gd name="T27" fmla="*/ 1060849 h 2679701"/>
                <a:gd name="T28" fmla="*/ 697228 w 1895475"/>
                <a:gd name="T29" fmla="*/ 1038967 h 2679701"/>
                <a:gd name="T30" fmla="*/ 542990 w 1895475"/>
                <a:gd name="T31" fmla="*/ 974676 h 2679701"/>
                <a:gd name="T32" fmla="*/ 210837 w 1895475"/>
                <a:gd name="T33" fmla="*/ 1030395 h 2679701"/>
                <a:gd name="T34" fmla="*/ 224817 w 1895475"/>
                <a:gd name="T35" fmla="*/ 976030 h 2679701"/>
                <a:gd name="T36" fmla="*/ 326290 w 1895475"/>
                <a:gd name="T37" fmla="*/ 841132 h 2679701"/>
                <a:gd name="T38" fmla="*/ 419644 w 1895475"/>
                <a:gd name="T39" fmla="*/ 736011 h 2679701"/>
                <a:gd name="T40" fmla="*/ 533293 w 1895475"/>
                <a:gd name="T41" fmla="*/ 694505 h 2679701"/>
                <a:gd name="T42" fmla="*/ 786073 w 1895475"/>
                <a:gd name="T43" fmla="*/ 739621 h 2679701"/>
                <a:gd name="T44" fmla="*/ 92762 w 1895475"/>
                <a:gd name="T45" fmla="*/ 254507 h 2679701"/>
                <a:gd name="T46" fmla="*/ 91182 w 1895475"/>
                <a:gd name="T47" fmla="*/ 271895 h 2679701"/>
                <a:gd name="T48" fmla="*/ 301983 w 1895475"/>
                <a:gd name="T49" fmla="*/ 259926 h 2679701"/>
                <a:gd name="T50" fmla="*/ 794555 w 1895475"/>
                <a:gd name="T51" fmla="*/ 223228 h 2679701"/>
                <a:gd name="T52" fmla="*/ 908952 w 1895475"/>
                <a:gd name="T53" fmla="*/ 269047 h 2679701"/>
                <a:gd name="T54" fmla="*/ 906921 w 1895475"/>
                <a:gd name="T55" fmla="*/ 320961 h 2679701"/>
                <a:gd name="T56" fmla="*/ 839231 w 1895475"/>
                <a:gd name="T57" fmla="*/ 345112 h 2679701"/>
                <a:gd name="T58" fmla="*/ 857733 w 1895475"/>
                <a:gd name="T59" fmla="*/ 358429 h 2679701"/>
                <a:gd name="T60" fmla="*/ 911885 w 1895475"/>
                <a:gd name="T61" fmla="*/ 359106 h 2679701"/>
                <a:gd name="T62" fmla="*/ 922941 w 1895475"/>
                <a:gd name="T63" fmla="*/ 406054 h 2679701"/>
                <a:gd name="T64" fmla="*/ 933546 w 1895475"/>
                <a:gd name="T65" fmla="*/ 487310 h 2679701"/>
                <a:gd name="T66" fmla="*/ 918654 w 1895475"/>
                <a:gd name="T67" fmla="*/ 522972 h 2679701"/>
                <a:gd name="T68" fmla="*/ 895639 w 1895475"/>
                <a:gd name="T69" fmla="*/ 562923 h 2679701"/>
                <a:gd name="T70" fmla="*/ 832236 w 1895475"/>
                <a:gd name="T71" fmla="*/ 653433 h 2679701"/>
                <a:gd name="T72" fmla="*/ 753716 w 1895475"/>
                <a:gd name="T73" fmla="*/ 686161 h 2679701"/>
                <a:gd name="T74" fmla="*/ 682190 w 1895475"/>
                <a:gd name="T75" fmla="*/ 652530 h 2679701"/>
                <a:gd name="T76" fmla="*/ 612695 w 1895475"/>
                <a:gd name="T77" fmla="*/ 564728 h 2679701"/>
                <a:gd name="T78" fmla="*/ 584266 w 1895475"/>
                <a:gd name="T79" fmla="*/ 525906 h 2679701"/>
                <a:gd name="T80" fmla="*/ 568471 w 1895475"/>
                <a:gd name="T81" fmla="*/ 478958 h 2679701"/>
                <a:gd name="T82" fmla="*/ 581332 w 1895475"/>
                <a:gd name="T83" fmla="*/ 407860 h 2679701"/>
                <a:gd name="T84" fmla="*/ 588327 w 1895475"/>
                <a:gd name="T85" fmla="*/ 335858 h 2679701"/>
                <a:gd name="T86" fmla="*/ 573886 w 1895475"/>
                <a:gd name="T87" fmla="*/ 296359 h 2679701"/>
                <a:gd name="T88" fmla="*/ 657145 w 1895475"/>
                <a:gd name="T89" fmla="*/ 244897 h 2679701"/>
                <a:gd name="T90" fmla="*/ 755746 w 1895475"/>
                <a:gd name="T91" fmla="*/ 221648 h 2679701"/>
                <a:gd name="T92" fmla="*/ 87120 w 1895475"/>
                <a:gd name="T93" fmla="*/ 198727 h 2679701"/>
                <a:gd name="T94" fmla="*/ 423859 w 1895475"/>
                <a:gd name="T95" fmla="*/ 195566 h 2679701"/>
                <a:gd name="T96" fmla="*/ 91182 w 1895475"/>
                <a:gd name="T97" fmla="*/ 119914 h 2679701"/>
                <a:gd name="T98" fmla="*/ 92762 w 1895475"/>
                <a:gd name="T99" fmla="*/ 137303 h 2679701"/>
                <a:gd name="T100" fmla="*/ 422505 w 1895475"/>
                <a:gd name="T101" fmla="*/ 123075 h 2679701"/>
                <a:gd name="T102" fmla="*/ 406706 w 1895475"/>
                <a:gd name="T103" fmla="*/ 4065 h 2679701"/>
                <a:gd name="T104" fmla="*/ 472836 w 1895475"/>
                <a:gd name="T105" fmla="*/ 46068 h 2679701"/>
                <a:gd name="T106" fmla="*/ 501499 w 1895475"/>
                <a:gd name="T107" fmla="*/ 120140 h 2679701"/>
                <a:gd name="T108" fmla="*/ 483218 w 1895475"/>
                <a:gd name="T109" fmla="*/ 314577 h 2679701"/>
                <a:gd name="T110" fmla="*/ 424536 w 1895475"/>
                <a:gd name="T111" fmla="*/ 365388 h 2679701"/>
                <a:gd name="T112" fmla="*/ 120071 w 1895475"/>
                <a:gd name="T113" fmla="*/ 375324 h 2679701"/>
                <a:gd name="T114" fmla="*/ 46268 w 1895475"/>
                <a:gd name="T115" fmla="*/ 346418 h 2679701"/>
                <a:gd name="T116" fmla="*/ 4062 w 1895475"/>
                <a:gd name="T117" fmla="*/ 280476 h 2679701"/>
                <a:gd name="T118" fmla="*/ 7674 w 1895475"/>
                <a:gd name="T119" fmla="*/ 82878 h 2679701"/>
                <a:gd name="T120" fmla="*/ 55747 w 1895475"/>
                <a:gd name="T121" fmla="*/ 21680 h 267970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895475" h="2679701">
                  <a:moveTo>
                    <a:pt x="742950" y="1773238"/>
                  </a:moveTo>
                  <a:lnTo>
                    <a:pt x="1381125" y="1773238"/>
                  </a:lnTo>
                  <a:lnTo>
                    <a:pt x="1381125" y="2679701"/>
                  </a:lnTo>
                  <a:lnTo>
                    <a:pt x="742950" y="2679701"/>
                  </a:lnTo>
                  <a:lnTo>
                    <a:pt x="742950" y="1773238"/>
                  </a:lnTo>
                  <a:close/>
                  <a:moveTo>
                    <a:pt x="643572" y="1271090"/>
                  </a:moveTo>
                  <a:lnTo>
                    <a:pt x="641985" y="1271725"/>
                  </a:lnTo>
                  <a:lnTo>
                    <a:pt x="638492" y="1274263"/>
                  </a:lnTo>
                  <a:lnTo>
                    <a:pt x="634365" y="1278071"/>
                  </a:lnTo>
                  <a:lnTo>
                    <a:pt x="629602" y="1283148"/>
                  </a:lnTo>
                  <a:lnTo>
                    <a:pt x="623570" y="1289177"/>
                  </a:lnTo>
                  <a:lnTo>
                    <a:pt x="609917" y="1304409"/>
                  </a:lnTo>
                  <a:lnTo>
                    <a:pt x="593407" y="1323765"/>
                  </a:lnTo>
                  <a:lnTo>
                    <a:pt x="574675" y="1346294"/>
                  </a:lnTo>
                  <a:lnTo>
                    <a:pt x="553720" y="1371363"/>
                  </a:lnTo>
                  <a:lnTo>
                    <a:pt x="530225" y="1398335"/>
                  </a:lnTo>
                  <a:lnTo>
                    <a:pt x="548957" y="1421816"/>
                  </a:lnTo>
                  <a:lnTo>
                    <a:pt x="556895" y="1430701"/>
                  </a:lnTo>
                  <a:lnTo>
                    <a:pt x="564197" y="1438634"/>
                  </a:lnTo>
                  <a:lnTo>
                    <a:pt x="570865" y="1445298"/>
                  </a:lnTo>
                  <a:lnTo>
                    <a:pt x="577215" y="1451009"/>
                  </a:lnTo>
                  <a:lnTo>
                    <a:pt x="583565" y="1456404"/>
                  </a:lnTo>
                  <a:lnTo>
                    <a:pt x="589915" y="1460846"/>
                  </a:lnTo>
                  <a:lnTo>
                    <a:pt x="597217" y="1465289"/>
                  </a:lnTo>
                  <a:lnTo>
                    <a:pt x="604837" y="1469731"/>
                  </a:lnTo>
                  <a:lnTo>
                    <a:pt x="623252" y="1479251"/>
                  </a:lnTo>
                  <a:lnTo>
                    <a:pt x="647065" y="1491309"/>
                  </a:lnTo>
                  <a:lnTo>
                    <a:pt x="678815" y="1507492"/>
                  </a:lnTo>
                  <a:lnTo>
                    <a:pt x="664210" y="1288225"/>
                  </a:lnTo>
                  <a:lnTo>
                    <a:pt x="659765" y="1284418"/>
                  </a:lnTo>
                  <a:lnTo>
                    <a:pt x="655320" y="1280292"/>
                  </a:lnTo>
                  <a:lnTo>
                    <a:pt x="646112" y="1271408"/>
                  </a:lnTo>
                  <a:lnTo>
                    <a:pt x="645477" y="1271090"/>
                  </a:lnTo>
                  <a:lnTo>
                    <a:pt x="644525" y="1271090"/>
                  </a:lnTo>
                  <a:lnTo>
                    <a:pt x="643572" y="1271090"/>
                  </a:lnTo>
                  <a:close/>
                  <a:moveTo>
                    <a:pt x="1691044" y="1117600"/>
                  </a:moveTo>
                  <a:lnTo>
                    <a:pt x="1693901" y="1117600"/>
                  </a:lnTo>
                  <a:lnTo>
                    <a:pt x="1697393" y="1117918"/>
                  </a:lnTo>
                  <a:lnTo>
                    <a:pt x="1700885" y="1118553"/>
                  </a:lnTo>
                  <a:lnTo>
                    <a:pt x="1704059" y="1119507"/>
                  </a:lnTo>
                  <a:lnTo>
                    <a:pt x="1707868" y="1120777"/>
                  </a:lnTo>
                  <a:lnTo>
                    <a:pt x="1711360" y="1122684"/>
                  </a:lnTo>
                  <a:lnTo>
                    <a:pt x="1714535" y="1124590"/>
                  </a:lnTo>
                  <a:lnTo>
                    <a:pt x="1718344" y="1126815"/>
                  </a:lnTo>
                  <a:lnTo>
                    <a:pt x="1721836" y="1129674"/>
                  </a:lnTo>
                  <a:lnTo>
                    <a:pt x="1728819" y="1136029"/>
                  </a:lnTo>
                  <a:lnTo>
                    <a:pt x="1736438" y="1143019"/>
                  </a:lnTo>
                  <a:lnTo>
                    <a:pt x="1743739" y="1151280"/>
                  </a:lnTo>
                  <a:lnTo>
                    <a:pt x="1750723" y="1160177"/>
                  </a:lnTo>
                  <a:lnTo>
                    <a:pt x="1758341" y="1169709"/>
                  </a:lnTo>
                  <a:lnTo>
                    <a:pt x="1765325" y="1180513"/>
                  </a:lnTo>
                  <a:lnTo>
                    <a:pt x="1772626" y="1191316"/>
                  </a:lnTo>
                  <a:lnTo>
                    <a:pt x="1779292" y="1202437"/>
                  </a:lnTo>
                  <a:lnTo>
                    <a:pt x="1786593" y="1214193"/>
                  </a:lnTo>
                  <a:lnTo>
                    <a:pt x="1793260" y="1226267"/>
                  </a:lnTo>
                  <a:lnTo>
                    <a:pt x="1799608" y="1238341"/>
                  </a:lnTo>
                  <a:lnTo>
                    <a:pt x="1812306" y="1262807"/>
                  </a:lnTo>
                  <a:lnTo>
                    <a:pt x="1823734" y="1286638"/>
                  </a:lnTo>
                  <a:lnTo>
                    <a:pt x="1833892" y="1308562"/>
                  </a:lnTo>
                  <a:lnTo>
                    <a:pt x="1842780" y="1328579"/>
                  </a:lnTo>
                  <a:lnTo>
                    <a:pt x="1855478" y="1358447"/>
                  </a:lnTo>
                  <a:lnTo>
                    <a:pt x="1860239" y="1369885"/>
                  </a:lnTo>
                  <a:lnTo>
                    <a:pt x="1824051" y="1509691"/>
                  </a:lnTo>
                  <a:lnTo>
                    <a:pt x="1805640" y="1579594"/>
                  </a:lnTo>
                  <a:lnTo>
                    <a:pt x="1895475" y="1579594"/>
                  </a:lnTo>
                  <a:lnTo>
                    <a:pt x="1688187" y="1958975"/>
                  </a:lnTo>
                  <a:lnTo>
                    <a:pt x="1452330" y="1958975"/>
                  </a:lnTo>
                  <a:lnTo>
                    <a:pt x="1452330" y="1701924"/>
                  </a:lnTo>
                  <a:lnTo>
                    <a:pt x="671428" y="1701924"/>
                  </a:lnTo>
                  <a:lnTo>
                    <a:pt x="671428" y="1958975"/>
                  </a:lnTo>
                  <a:lnTo>
                    <a:pt x="435571" y="1958975"/>
                  </a:lnTo>
                  <a:lnTo>
                    <a:pt x="228600" y="1579594"/>
                  </a:lnTo>
                  <a:lnTo>
                    <a:pt x="1763420" y="1579594"/>
                  </a:lnTo>
                  <a:lnTo>
                    <a:pt x="1787546" y="1509691"/>
                  </a:lnTo>
                  <a:lnTo>
                    <a:pt x="1825638" y="1399435"/>
                  </a:lnTo>
                  <a:lnTo>
                    <a:pt x="1820242" y="1395940"/>
                  </a:lnTo>
                  <a:lnTo>
                    <a:pt x="1799608" y="1381006"/>
                  </a:lnTo>
                  <a:lnTo>
                    <a:pt x="1757389" y="1349550"/>
                  </a:lnTo>
                  <a:lnTo>
                    <a:pt x="1726597" y="1326037"/>
                  </a:lnTo>
                  <a:lnTo>
                    <a:pt x="1687552" y="1295852"/>
                  </a:lnTo>
                  <a:lnTo>
                    <a:pt x="1677077" y="1287591"/>
                  </a:lnTo>
                  <a:lnTo>
                    <a:pt x="1667554" y="1279330"/>
                  </a:lnTo>
                  <a:lnTo>
                    <a:pt x="1659300" y="1271386"/>
                  </a:lnTo>
                  <a:lnTo>
                    <a:pt x="1651364" y="1263443"/>
                  </a:lnTo>
                  <a:lnTo>
                    <a:pt x="1644698" y="1255499"/>
                  </a:lnTo>
                  <a:lnTo>
                    <a:pt x="1638667" y="1247873"/>
                  </a:lnTo>
                  <a:lnTo>
                    <a:pt x="1633905" y="1240248"/>
                  </a:lnTo>
                  <a:lnTo>
                    <a:pt x="1629461" y="1232622"/>
                  </a:lnTo>
                  <a:lnTo>
                    <a:pt x="1625652" y="1225632"/>
                  </a:lnTo>
                  <a:lnTo>
                    <a:pt x="1622477" y="1218324"/>
                  </a:lnTo>
                  <a:lnTo>
                    <a:pt x="1620255" y="1211333"/>
                  </a:lnTo>
                  <a:lnTo>
                    <a:pt x="1618668" y="1204343"/>
                  </a:lnTo>
                  <a:lnTo>
                    <a:pt x="1617716" y="1197988"/>
                  </a:lnTo>
                  <a:lnTo>
                    <a:pt x="1617398" y="1191316"/>
                  </a:lnTo>
                  <a:lnTo>
                    <a:pt x="1617716" y="1185279"/>
                  </a:lnTo>
                  <a:lnTo>
                    <a:pt x="1618350" y="1179242"/>
                  </a:lnTo>
                  <a:lnTo>
                    <a:pt x="1619938" y="1173522"/>
                  </a:lnTo>
                  <a:lnTo>
                    <a:pt x="1621842" y="1168121"/>
                  </a:lnTo>
                  <a:lnTo>
                    <a:pt x="1624064" y="1162719"/>
                  </a:lnTo>
                  <a:lnTo>
                    <a:pt x="1626604" y="1157318"/>
                  </a:lnTo>
                  <a:lnTo>
                    <a:pt x="1630096" y="1152551"/>
                  </a:lnTo>
                  <a:lnTo>
                    <a:pt x="1633905" y="1148103"/>
                  </a:lnTo>
                  <a:lnTo>
                    <a:pt x="1638032" y="1143972"/>
                  </a:lnTo>
                  <a:lnTo>
                    <a:pt x="1642158" y="1139842"/>
                  </a:lnTo>
                  <a:lnTo>
                    <a:pt x="1646920" y="1136029"/>
                  </a:lnTo>
                  <a:lnTo>
                    <a:pt x="1651999" y="1132534"/>
                  </a:lnTo>
                  <a:lnTo>
                    <a:pt x="1657396" y="1129356"/>
                  </a:lnTo>
                  <a:lnTo>
                    <a:pt x="1663109" y="1126497"/>
                  </a:lnTo>
                  <a:lnTo>
                    <a:pt x="1668823" y="1123955"/>
                  </a:lnTo>
                  <a:lnTo>
                    <a:pt x="1674855" y="1121731"/>
                  </a:lnTo>
                  <a:lnTo>
                    <a:pt x="1681204" y="1119824"/>
                  </a:lnTo>
                  <a:lnTo>
                    <a:pt x="1687552" y="1118236"/>
                  </a:lnTo>
                  <a:lnTo>
                    <a:pt x="1691044" y="1117600"/>
                  </a:lnTo>
                  <a:close/>
                  <a:moveTo>
                    <a:pt x="1264285" y="957263"/>
                  </a:moveTo>
                  <a:lnTo>
                    <a:pt x="1272222" y="957263"/>
                  </a:lnTo>
                  <a:lnTo>
                    <a:pt x="1280160" y="957263"/>
                  </a:lnTo>
                  <a:lnTo>
                    <a:pt x="1288415" y="957580"/>
                  </a:lnTo>
                  <a:lnTo>
                    <a:pt x="1296035" y="958215"/>
                  </a:lnTo>
                  <a:lnTo>
                    <a:pt x="1303972" y="959167"/>
                  </a:lnTo>
                  <a:lnTo>
                    <a:pt x="1319847" y="961388"/>
                  </a:lnTo>
                  <a:lnTo>
                    <a:pt x="1335722" y="964244"/>
                  </a:lnTo>
                  <a:lnTo>
                    <a:pt x="1350962" y="968052"/>
                  </a:lnTo>
                  <a:lnTo>
                    <a:pt x="1366520" y="972494"/>
                  </a:lnTo>
                  <a:lnTo>
                    <a:pt x="1381442" y="977889"/>
                  </a:lnTo>
                  <a:lnTo>
                    <a:pt x="1396682" y="983918"/>
                  </a:lnTo>
                  <a:lnTo>
                    <a:pt x="1411287" y="989947"/>
                  </a:lnTo>
                  <a:lnTo>
                    <a:pt x="1425575" y="996928"/>
                  </a:lnTo>
                  <a:lnTo>
                    <a:pt x="1439862" y="1004226"/>
                  </a:lnTo>
                  <a:lnTo>
                    <a:pt x="1453515" y="1011842"/>
                  </a:lnTo>
                  <a:lnTo>
                    <a:pt x="1466532" y="1019775"/>
                  </a:lnTo>
                  <a:lnTo>
                    <a:pt x="1479232" y="1027390"/>
                  </a:lnTo>
                  <a:lnTo>
                    <a:pt x="1491615" y="1035641"/>
                  </a:lnTo>
                  <a:lnTo>
                    <a:pt x="1503680" y="1044208"/>
                  </a:lnTo>
                  <a:lnTo>
                    <a:pt x="1515110" y="1052458"/>
                  </a:lnTo>
                  <a:lnTo>
                    <a:pt x="1525905" y="1061026"/>
                  </a:lnTo>
                  <a:lnTo>
                    <a:pt x="1536065" y="1069276"/>
                  </a:lnTo>
                  <a:lnTo>
                    <a:pt x="1545590" y="1077526"/>
                  </a:lnTo>
                  <a:lnTo>
                    <a:pt x="1554480" y="1085459"/>
                  </a:lnTo>
                  <a:lnTo>
                    <a:pt x="1562417" y="1093392"/>
                  </a:lnTo>
                  <a:lnTo>
                    <a:pt x="1570037" y="1100373"/>
                  </a:lnTo>
                  <a:lnTo>
                    <a:pt x="1576705" y="1107672"/>
                  </a:lnTo>
                  <a:lnTo>
                    <a:pt x="1582737" y="1114335"/>
                  </a:lnTo>
                  <a:lnTo>
                    <a:pt x="1587500" y="1120364"/>
                  </a:lnTo>
                  <a:lnTo>
                    <a:pt x="1591627" y="1126076"/>
                  </a:lnTo>
                  <a:lnTo>
                    <a:pt x="1595120" y="1131153"/>
                  </a:lnTo>
                  <a:lnTo>
                    <a:pt x="1597342" y="1135278"/>
                  </a:lnTo>
                  <a:lnTo>
                    <a:pt x="1598930" y="1139086"/>
                  </a:lnTo>
                  <a:lnTo>
                    <a:pt x="1599882" y="1146384"/>
                  </a:lnTo>
                  <a:lnTo>
                    <a:pt x="1600835" y="1155904"/>
                  </a:lnTo>
                  <a:lnTo>
                    <a:pt x="1601152" y="1168914"/>
                  </a:lnTo>
                  <a:lnTo>
                    <a:pt x="1601470" y="1184462"/>
                  </a:lnTo>
                  <a:lnTo>
                    <a:pt x="1601787" y="1222858"/>
                  </a:lnTo>
                  <a:lnTo>
                    <a:pt x="1601152" y="1269504"/>
                  </a:lnTo>
                  <a:lnTo>
                    <a:pt x="1599882" y="1323130"/>
                  </a:lnTo>
                  <a:lnTo>
                    <a:pt x="1598612" y="1381834"/>
                  </a:lnTo>
                  <a:lnTo>
                    <a:pt x="1596390" y="1444663"/>
                  </a:lnTo>
                  <a:lnTo>
                    <a:pt x="1593532" y="1509713"/>
                  </a:lnTo>
                  <a:lnTo>
                    <a:pt x="1435417" y="1509713"/>
                  </a:lnTo>
                  <a:lnTo>
                    <a:pt x="1436370" y="1463385"/>
                  </a:lnTo>
                  <a:lnTo>
                    <a:pt x="1437640" y="1420547"/>
                  </a:lnTo>
                  <a:lnTo>
                    <a:pt x="1437957" y="1381834"/>
                  </a:lnTo>
                  <a:lnTo>
                    <a:pt x="1437957" y="1348833"/>
                  </a:lnTo>
                  <a:lnTo>
                    <a:pt x="1437640" y="1322178"/>
                  </a:lnTo>
                  <a:lnTo>
                    <a:pt x="1437322" y="1311707"/>
                  </a:lnTo>
                  <a:lnTo>
                    <a:pt x="1436370" y="1302822"/>
                  </a:lnTo>
                  <a:lnTo>
                    <a:pt x="1435735" y="1296476"/>
                  </a:lnTo>
                  <a:lnTo>
                    <a:pt x="1434465" y="1292033"/>
                  </a:lnTo>
                  <a:lnTo>
                    <a:pt x="1433830" y="1291081"/>
                  </a:lnTo>
                  <a:lnTo>
                    <a:pt x="1433512" y="1290129"/>
                  </a:lnTo>
                  <a:lnTo>
                    <a:pt x="1432560" y="1290129"/>
                  </a:lnTo>
                  <a:lnTo>
                    <a:pt x="1431925" y="1290447"/>
                  </a:lnTo>
                  <a:lnTo>
                    <a:pt x="1429385" y="1293620"/>
                  </a:lnTo>
                  <a:lnTo>
                    <a:pt x="1429385" y="1292668"/>
                  </a:lnTo>
                  <a:lnTo>
                    <a:pt x="1427162" y="1296158"/>
                  </a:lnTo>
                  <a:lnTo>
                    <a:pt x="1424622" y="1299966"/>
                  </a:lnTo>
                  <a:lnTo>
                    <a:pt x="1410335" y="1509713"/>
                  </a:lnTo>
                  <a:lnTo>
                    <a:pt x="1332230" y="1509713"/>
                  </a:lnTo>
                  <a:lnTo>
                    <a:pt x="1332230" y="1489722"/>
                  </a:lnTo>
                  <a:lnTo>
                    <a:pt x="1326197" y="1490357"/>
                  </a:lnTo>
                  <a:lnTo>
                    <a:pt x="1309687" y="1491626"/>
                  </a:lnTo>
                  <a:lnTo>
                    <a:pt x="1297622" y="1491943"/>
                  </a:lnTo>
                  <a:lnTo>
                    <a:pt x="1283335" y="1492261"/>
                  </a:lnTo>
                  <a:lnTo>
                    <a:pt x="1266507" y="1492895"/>
                  </a:lnTo>
                  <a:lnTo>
                    <a:pt x="1247775" y="1492895"/>
                  </a:lnTo>
                  <a:lnTo>
                    <a:pt x="1226502" y="1492261"/>
                  </a:lnTo>
                  <a:lnTo>
                    <a:pt x="1203642" y="1491626"/>
                  </a:lnTo>
                  <a:lnTo>
                    <a:pt x="1178877" y="1490039"/>
                  </a:lnTo>
                  <a:lnTo>
                    <a:pt x="1152207" y="1488135"/>
                  </a:lnTo>
                  <a:lnTo>
                    <a:pt x="1123950" y="1485280"/>
                  </a:lnTo>
                  <a:lnTo>
                    <a:pt x="1093787" y="1481789"/>
                  </a:lnTo>
                  <a:lnTo>
                    <a:pt x="1062672" y="1477347"/>
                  </a:lnTo>
                  <a:lnTo>
                    <a:pt x="1029970" y="1471635"/>
                  </a:lnTo>
                  <a:lnTo>
                    <a:pt x="1013777" y="1468779"/>
                  </a:lnTo>
                  <a:lnTo>
                    <a:pt x="997585" y="1465289"/>
                  </a:lnTo>
                  <a:lnTo>
                    <a:pt x="981710" y="1461481"/>
                  </a:lnTo>
                  <a:lnTo>
                    <a:pt x="966470" y="1457356"/>
                  </a:lnTo>
                  <a:lnTo>
                    <a:pt x="951547" y="1453231"/>
                  </a:lnTo>
                  <a:lnTo>
                    <a:pt x="936625" y="1448788"/>
                  </a:lnTo>
                  <a:lnTo>
                    <a:pt x="922337" y="1444028"/>
                  </a:lnTo>
                  <a:lnTo>
                    <a:pt x="908367" y="1439269"/>
                  </a:lnTo>
                  <a:lnTo>
                    <a:pt x="895032" y="1434191"/>
                  </a:lnTo>
                  <a:lnTo>
                    <a:pt x="882332" y="1429114"/>
                  </a:lnTo>
                  <a:lnTo>
                    <a:pt x="857250" y="1418960"/>
                  </a:lnTo>
                  <a:lnTo>
                    <a:pt x="834707" y="1408489"/>
                  </a:lnTo>
                  <a:lnTo>
                    <a:pt x="813752" y="1398335"/>
                  </a:lnTo>
                  <a:lnTo>
                    <a:pt x="795020" y="1388498"/>
                  </a:lnTo>
                  <a:lnTo>
                    <a:pt x="778510" y="1379296"/>
                  </a:lnTo>
                  <a:lnTo>
                    <a:pt x="764540" y="1371045"/>
                  </a:lnTo>
                  <a:lnTo>
                    <a:pt x="752475" y="1363430"/>
                  </a:lnTo>
                  <a:lnTo>
                    <a:pt x="742950" y="1357401"/>
                  </a:lnTo>
                  <a:lnTo>
                    <a:pt x="736282" y="1352958"/>
                  </a:lnTo>
                  <a:lnTo>
                    <a:pt x="730567" y="1348833"/>
                  </a:lnTo>
                  <a:lnTo>
                    <a:pt x="752157" y="1509713"/>
                  </a:lnTo>
                  <a:lnTo>
                    <a:pt x="679132" y="1509713"/>
                  </a:lnTo>
                  <a:lnTo>
                    <a:pt x="679132" y="1508444"/>
                  </a:lnTo>
                  <a:lnTo>
                    <a:pt x="671195" y="1509713"/>
                  </a:lnTo>
                  <a:lnTo>
                    <a:pt x="307340" y="1509713"/>
                  </a:lnTo>
                  <a:lnTo>
                    <a:pt x="301942" y="1483376"/>
                  </a:lnTo>
                  <a:lnTo>
                    <a:pt x="299720" y="1471318"/>
                  </a:lnTo>
                  <a:lnTo>
                    <a:pt x="297815" y="1460529"/>
                  </a:lnTo>
                  <a:lnTo>
                    <a:pt x="296862" y="1449423"/>
                  </a:lnTo>
                  <a:lnTo>
                    <a:pt x="296862" y="1438951"/>
                  </a:lnTo>
                  <a:lnTo>
                    <a:pt x="296862" y="1433874"/>
                  </a:lnTo>
                  <a:lnTo>
                    <a:pt x="297180" y="1428797"/>
                  </a:lnTo>
                  <a:lnTo>
                    <a:pt x="297815" y="1423720"/>
                  </a:lnTo>
                  <a:lnTo>
                    <a:pt x="298767" y="1418326"/>
                  </a:lnTo>
                  <a:lnTo>
                    <a:pt x="299720" y="1412931"/>
                  </a:lnTo>
                  <a:lnTo>
                    <a:pt x="301307" y="1407854"/>
                  </a:lnTo>
                  <a:lnTo>
                    <a:pt x="302895" y="1402460"/>
                  </a:lnTo>
                  <a:lnTo>
                    <a:pt x="305117" y="1397065"/>
                  </a:lnTo>
                  <a:lnTo>
                    <a:pt x="307340" y="1391354"/>
                  </a:lnTo>
                  <a:lnTo>
                    <a:pt x="309880" y="1385325"/>
                  </a:lnTo>
                  <a:lnTo>
                    <a:pt x="313372" y="1379296"/>
                  </a:lnTo>
                  <a:lnTo>
                    <a:pt x="316547" y="1372949"/>
                  </a:lnTo>
                  <a:lnTo>
                    <a:pt x="324485" y="1359622"/>
                  </a:lnTo>
                  <a:lnTo>
                    <a:pt x="334645" y="1345660"/>
                  </a:lnTo>
                  <a:lnTo>
                    <a:pt x="346075" y="1330429"/>
                  </a:lnTo>
                  <a:lnTo>
                    <a:pt x="359410" y="1313611"/>
                  </a:lnTo>
                  <a:lnTo>
                    <a:pt x="368300" y="1302822"/>
                  </a:lnTo>
                  <a:lnTo>
                    <a:pt x="376237" y="1292668"/>
                  </a:lnTo>
                  <a:lnTo>
                    <a:pt x="390525" y="1273629"/>
                  </a:lnTo>
                  <a:lnTo>
                    <a:pt x="415607" y="1238407"/>
                  </a:lnTo>
                  <a:lnTo>
                    <a:pt x="428307" y="1220637"/>
                  </a:lnTo>
                  <a:lnTo>
                    <a:pt x="435610" y="1211752"/>
                  </a:lnTo>
                  <a:lnTo>
                    <a:pt x="442912" y="1202550"/>
                  </a:lnTo>
                  <a:lnTo>
                    <a:pt x="450850" y="1192713"/>
                  </a:lnTo>
                  <a:lnTo>
                    <a:pt x="459422" y="1183193"/>
                  </a:lnTo>
                  <a:lnTo>
                    <a:pt x="469265" y="1172722"/>
                  </a:lnTo>
                  <a:lnTo>
                    <a:pt x="479742" y="1161616"/>
                  </a:lnTo>
                  <a:lnTo>
                    <a:pt x="489267" y="1145750"/>
                  </a:lnTo>
                  <a:lnTo>
                    <a:pt x="498792" y="1131153"/>
                  </a:lnTo>
                  <a:lnTo>
                    <a:pt x="508000" y="1117826"/>
                  </a:lnTo>
                  <a:lnTo>
                    <a:pt x="517842" y="1104498"/>
                  </a:lnTo>
                  <a:lnTo>
                    <a:pt x="528002" y="1092440"/>
                  </a:lnTo>
                  <a:lnTo>
                    <a:pt x="537845" y="1081334"/>
                  </a:lnTo>
                  <a:lnTo>
                    <a:pt x="548322" y="1070863"/>
                  </a:lnTo>
                  <a:lnTo>
                    <a:pt x="558482" y="1061026"/>
                  </a:lnTo>
                  <a:lnTo>
                    <a:pt x="568960" y="1051824"/>
                  </a:lnTo>
                  <a:lnTo>
                    <a:pt x="579755" y="1043256"/>
                  </a:lnTo>
                  <a:lnTo>
                    <a:pt x="590867" y="1035323"/>
                  </a:lnTo>
                  <a:lnTo>
                    <a:pt x="601662" y="1028342"/>
                  </a:lnTo>
                  <a:lnTo>
                    <a:pt x="613092" y="1021996"/>
                  </a:lnTo>
                  <a:lnTo>
                    <a:pt x="624205" y="1015650"/>
                  </a:lnTo>
                  <a:lnTo>
                    <a:pt x="635952" y="1010255"/>
                  </a:lnTo>
                  <a:lnTo>
                    <a:pt x="648017" y="1004861"/>
                  </a:lnTo>
                  <a:lnTo>
                    <a:pt x="660082" y="1000418"/>
                  </a:lnTo>
                  <a:lnTo>
                    <a:pt x="672465" y="995976"/>
                  </a:lnTo>
                  <a:lnTo>
                    <a:pt x="684847" y="992168"/>
                  </a:lnTo>
                  <a:lnTo>
                    <a:pt x="697547" y="988360"/>
                  </a:lnTo>
                  <a:lnTo>
                    <a:pt x="710247" y="985187"/>
                  </a:lnTo>
                  <a:lnTo>
                    <a:pt x="723582" y="982014"/>
                  </a:lnTo>
                  <a:lnTo>
                    <a:pt x="736917" y="979475"/>
                  </a:lnTo>
                  <a:lnTo>
                    <a:pt x="750887" y="976937"/>
                  </a:lnTo>
                  <a:lnTo>
                    <a:pt x="779145" y="972177"/>
                  </a:lnTo>
                  <a:lnTo>
                    <a:pt x="808037" y="967735"/>
                  </a:lnTo>
                  <a:lnTo>
                    <a:pt x="870267" y="959484"/>
                  </a:lnTo>
                  <a:lnTo>
                    <a:pt x="874077" y="958850"/>
                  </a:lnTo>
                  <a:lnTo>
                    <a:pt x="878205" y="958850"/>
                  </a:lnTo>
                  <a:lnTo>
                    <a:pt x="885507" y="959167"/>
                  </a:lnTo>
                  <a:lnTo>
                    <a:pt x="991870" y="1351372"/>
                  </a:lnTo>
                  <a:lnTo>
                    <a:pt x="993775" y="1336140"/>
                  </a:lnTo>
                  <a:lnTo>
                    <a:pt x="1030605" y="1066738"/>
                  </a:lnTo>
                  <a:lnTo>
                    <a:pt x="1020127" y="1040400"/>
                  </a:lnTo>
                  <a:lnTo>
                    <a:pt x="1040765" y="1005495"/>
                  </a:lnTo>
                  <a:lnTo>
                    <a:pt x="1087120" y="1004861"/>
                  </a:lnTo>
                  <a:lnTo>
                    <a:pt x="1106805" y="1040400"/>
                  </a:lnTo>
                  <a:lnTo>
                    <a:pt x="1097597" y="1071497"/>
                  </a:lnTo>
                  <a:lnTo>
                    <a:pt x="1130300" y="1355814"/>
                  </a:lnTo>
                  <a:lnTo>
                    <a:pt x="1217612" y="971542"/>
                  </a:lnTo>
                  <a:lnTo>
                    <a:pt x="1227455" y="967100"/>
                  </a:lnTo>
                  <a:lnTo>
                    <a:pt x="1234757" y="963292"/>
                  </a:lnTo>
                  <a:lnTo>
                    <a:pt x="1239520" y="960754"/>
                  </a:lnTo>
                  <a:lnTo>
                    <a:pt x="1240155" y="959802"/>
                  </a:lnTo>
                  <a:lnTo>
                    <a:pt x="1240472" y="959484"/>
                  </a:lnTo>
                  <a:lnTo>
                    <a:pt x="1248410" y="958215"/>
                  </a:lnTo>
                  <a:lnTo>
                    <a:pt x="1256347" y="957580"/>
                  </a:lnTo>
                  <a:lnTo>
                    <a:pt x="1264285" y="957263"/>
                  </a:lnTo>
                  <a:close/>
                  <a:moveTo>
                    <a:pt x="132835" y="357689"/>
                  </a:moveTo>
                  <a:lnTo>
                    <a:pt x="130610" y="358006"/>
                  </a:lnTo>
                  <a:lnTo>
                    <a:pt x="128386" y="358959"/>
                  </a:lnTo>
                  <a:lnTo>
                    <a:pt x="126161" y="359912"/>
                  </a:lnTo>
                  <a:lnTo>
                    <a:pt x="124255" y="361501"/>
                  </a:lnTo>
                  <a:lnTo>
                    <a:pt x="122666" y="363406"/>
                  </a:lnTo>
                  <a:lnTo>
                    <a:pt x="121394" y="365630"/>
                  </a:lnTo>
                  <a:lnTo>
                    <a:pt x="120759" y="368171"/>
                  </a:lnTo>
                  <a:lnTo>
                    <a:pt x="120441" y="370395"/>
                  </a:lnTo>
                  <a:lnTo>
                    <a:pt x="120759" y="373254"/>
                  </a:lnTo>
                  <a:lnTo>
                    <a:pt x="121394" y="375795"/>
                  </a:lnTo>
                  <a:lnTo>
                    <a:pt x="122666" y="378019"/>
                  </a:lnTo>
                  <a:lnTo>
                    <a:pt x="124255" y="379925"/>
                  </a:lnTo>
                  <a:lnTo>
                    <a:pt x="126161" y="381513"/>
                  </a:lnTo>
                  <a:lnTo>
                    <a:pt x="128386" y="382466"/>
                  </a:lnTo>
                  <a:lnTo>
                    <a:pt x="130610" y="383419"/>
                  </a:lnTo>
                  <a:lnTo>
                    <a:pt x="132835" y="383737"/>
                  </a:lnTo>
                  <a:lnTo>
                    <a:pt x="414075" y="383737"/>
                  </a:lnTo>
                  <a:lnTo>
                    <a:pt x="416300" y="383419"/>
                  </a:lnTo>
                  <a:lnTo>
                    <a:pt x="418842" y="382466"/>
                  </a:lnTo>
                  <a:lnTo>
                    <a:pt x="420749" y="381513"/>
                  </a:lnTo>
                  <a:lnTo>
                    <a:pt x="422655" y="379925"/>
                  </a:lnTo>
                  <a:lnTo>
                    <a:pt x="424244" y="378019"/>
                  </a:lnTo>
                  <a:lnTo>
                    <a:pt x="425198" y="375795"/>
                  </a:lnTo>
                  <a:lnTo>
                    <a:pt x="426151" y="373254"/>
                  </a:lnTo>
                  <a:lnTo>
                    <a:pt x="426469" y="370395"/>
                  </a:lnTo>
                  <a:lnTo>
                    <a:pt x="426151" y="368171"/>
                  </a:lnTo>
                  <a:lnTo>
                    <a:pt x="425198" y="365630"/>
                  </a:lnTo>
                  <a:lnTo>
                    <a:pt x="424244" y="363406"/>
                  </a:lnTo>
                  <a:lnTo>
                    <a:pt x="422655" y="361501"/>
                  </a:lnTo>
                  <a:lnTo>
                    <a:pt x="420749" y="359912"/>
                  </a:lnTo>
                  <a:lnTo>
                    <a:pt x="418842" y="358959"/>
                  </a:lnTo>
                  <a:lnTo>
                    <a:pt x="416300" y="358006"/>
                  </a:lnTo>
                  <a:lnTo>
                    <a:pt x="414075" y="357689"/>
                  </a:lnTo>
                  <a:lnTo>
                    <a:pt x="132835" y="357689"/>
                  </a:lnTo>
                  <a:close/>
                  <a:moveTo>
                    <a:pt x="1073636" y="311150"/>
                  </a:moveTo>
                  <a:lnTo>
                    <a:pt x="1083167" y="311150"/>
                  </a:lnTo>
                  <a:lnTo>
                    <a:pt x="1092063" y="311785"/>
                  </a:lnTo>
                  <a:lnTo>
                    <a:pt x="1101594" y="312103"/>
                  </a:lnTo>
                  <a:lnTo>
                    <a:pt x="1110171" y="312738"/>
                  </a:lnTo>
                  <a:lnTo>
                    <a:pt x="1118749" y="314008"/>
                  </a:lnTo>
                  <a:lnTo>
                    <a:pt x="1135587" y="316230"/>
                  </a:lnTo>
                  <a:lnTo>
                    <a:pt x="1151789" y="319405"/>
                  </a:lnTo>
                  <a:lnTo>
                    <a:pt x="1167357" y="323215"/>
                  </a:lnTo>
                  <a:lnTo>
                    <a:pt x="1181971" y="327660"/>
                  </a:lnTo>
                  <a:lnTo>
                    <a:pt x="1195949" y="332740"/>
                  </a:lnTo>
                  <a:lnTo>
                    <a:pt x="1208975" y="337820"/>
                  </a:lnTo>
                  <a:lnTo>
                    <a:pt x="1222000" y="343535"/>
                  </a:lnTo>
                  <a:lnTo>
                    <a:pt x="1233437" y="349568"/>
                  </a:lnTo>
                  <a:lnTo>
                    <a:pt x="1244557" y="355283"/>
                  </a:lnTo>
                  <a:lnTo>
                    <a:pt x="1254088" y="361315"/>
                  </a:lnTo>
                  <a:lnTo>
                    <a:pt x="1263618" y="367348"/>
                  </a:lnTo>
                  <a:lnTo>
                    <a:pt x="1271879" y="373380"/>
                  </a:lnTo>
                  <a:lnTo>
                    <a:pt x="1279821" y="378460"/>
                  </a:lnTo>
                  <a:lnTo>
                    <a:pt x="1286175" y="383858"/>
                  </a:lnTo>
                  <a:lnTo>
                    <a:pt x="1292211" y="388620"/>
                  </a:lnTo>
                  <a:lnTo>
                    <a:pt x="1301424" y="396875"/>
                  </a:lnTo>
                  <a:lnTo>
                    <a:pt x="1306825" y="402273"/>
                  </a:lnTo>
                  <a:lnTo>
                    <a:pt x="1308731" y="404178"/>
                  </a:lnTo>
                  <a:lnTo>
                    <a:pt x="1306507" y="409893"/>
                  </a:lnTo>
                  <a:lnTo>
                    <a:pt x="1303013" y="415925"/>
                  </a:lnTo>
                  <a:lnTo>
                    <a:pt x="1298565" y="423545"/>
                  </a:lnTo>
                  <a:lnTo>
                    <a:pt x="1292529" y="432435"/>
                  </a:lnTo>
                  <a:lnTo>
                    <a:pt x="1289352" y="437198"/>
                  </a:lnTo>
                  <a:lnTo>
                    <a:pt x="1285539" y="441643"/>
                  </a:lnTo>
                  <a:lnTo>
                    <a:pt x="1281409" y="446723"/>
                  </a:lnTo>
                  <a:lnTo>
                    <a:pt x="1276962" y="451485"/>
                  </a:lnTo>
                  <a:lnTo>
                    <a:pt x="1271561" y="456565"/>
                  </a:lnTo>
                  <a:lnTo>
                    <a:pt x="1266160" y="461010"/>
                  </a:lnTo>
                  <a:lnTo>
                    <a:pt x="1260759" y="465455"/>
                  </a:lnTo>
                  <a:lnTo>
                    <a:pt x="1254723" y="469583"/>
                  </a:lnTo>
                  <a:lnTo>
                    <a:pt x="1248369" y="473393"/>
                  </a:lnTo>
                  <a:lnTo>
                    <a:pt x="1241062" y="476568"/>
                  </a:lnTo>
                  <a:lnTo>
                    <a:pt x="1234073" y="479743"/>
                  </a:lnTo>
                  <a:lnTo>
                    <a:pt x="1226448" y="482283"/>
                  </a:lnTo>
                  <a:lnTo>
                    <a:pt x="1218188" y="484188"/>
                  </a:lnTo>
                  <a:lnTo>
                    <a:pt x="1209610" y="485775"/>
                  </a:lnTo>
                  <a:lnTo>
                    <a:pt x="1200715" y="486410"/>
                  </a:lnTo>
                  <a:lnTo>
                    <a:pt x="1191501" y="486410"/>
                  </a:lnTo>
                  <a:lnTo>
                    <a:pt x="1181653" y="485458"/>
                  </a:lnTo>
                  <a:lnTo>
                    <a:pt x="1171487" y="483870"/>
                  </a:lnTo>
                  <a:lnTo>
                    <a:pt x="1160685" y="481330"/>
                  </a:lnTo>
                  <a:lnTo>
                    <a:pt x="1149566" y="477520"/>
                  </a:lnTo>
                  <a:lnTo>
                    <a:pt x="1138129" y="473075"/>
                  </a:lnTo>
                  <a:lnTo>
                    <a:pt x="1126056" y="467360"/>
                  </a:lnTo>
                  <a:lnTo>
                    <a:pt x="1112078" y="460693"/>
                  </a:lnTo>
                  <a:lnTo>
                    <a:pt x="1097781" y="454660"/>
                  </a:lnTo>
                  <a:lnTo>
                    <a:pt x="1127009" y="468313"/>
                  </a:lnTo>
                  <a:lnTo>
                    <a:pt x="1155284" y="482283"/>
                  </a:lnTo>
                  <a:lnTo>
                    <a:pt x="1168945" y="488633"/>
                  </a:lnTo>
                  <a:lnTo>
                    <a:pt x="1182288" y="494348"/>
                  </a:lnTo>
                  <a:lnTo>
                    <a:pt x="1195314" y="499745"/>
                  </a:lnTo>
                  <a:lnTo>
                    <a:pt x="1207704" y="504190"/>
                  </a:lnTo>
                  <a:lnTo>
                    <a:pt x="1219776" y="508318"/>
                  </a:lnTo>
                  <a:lnTo>
                    <a:pt x="1231213" y="510858"/>
                  </a:lnTo>
                  <a:lnTo>
                    <a:pt x="1236932" y="512128"/>
                  </a:lnTo>
                  <a:lnTo>
                    <a:pt x="1242333" y="512763"/>
                  </a:lnTo>
                  <a:lnTo>
                    <a:pt x="1247416" y="513080"/>
                  </a:lnTo>
                  <a:lnTo>
                    <a:pt x="1252817" y="513715"/>
                  </a:lnTo>
                  <a:lnTo>
                    <a:pt x="1257582" y="513080"/>
                  </a:lnTo>
                  <a:lnTo>
                    <a:pt x="1262665" y="512763"/>
                  </a:lnTo>
                  <a:lnTo>
                    <a:pt x="1267113" y="512128"/>
                  </a:lnTo>
                  <a:lnTo>
                    <a:pt x="1271561" y="510858"/>
                  </a:lnTo>
                  <a:lnTo>
                    <a:pt x="1276009" y="509270"/>
                  </a:lnTo>
                  <a:lnTo>
                    <a:pt x="1279821" y="507683"/>
                  </a:lnTo>
                  <a:lnTo>
                    <a:pt x="1283951" y="505143"/>
                  </a:lnTo>
                  <a:lnTo>
                    <a:pt x="1287763" y="502285"/>
                  </a:lnTo>
                  <a:lnTo>
                    <a:pt x="1288716" y="512445"/>
                  </a:lnTo>
                  <a:lnTo>
                    <a:pt x="1289669" y="521970"/>
                  </a:lnTo>
                  <a:lnTo>
                    <a:pt x="1289987" y="531178"/>
                  </a:lnTo>
                  <a:lnTo>
                    <a:pt x="1290305" y="539750"/>
                  </a:lnTo>
                  <a:lnTo>
                    <a:pt x="1289987" y="557213"/>
                  </a:lnTo>
                  <a:lnTo>
                    <a:pt x="1289352" y="573405"/>
                  </a:lnTo>
                  <a:lnTo>
                    <a:pt x="1290623" y="571818"/>
                  </a:lnTo>
                  <a:lnTo>
                    <a:pt x="1292211" y="570230"/>
                  </a:lnTo>
                  <a:lnTo>
                    <a:pt x="1293800" y="569595"/>
                  </a:lnTo>
                  <a:lnTo>
                    <a:pt x="1295388" y="569278"/>
                  </a:lnTo>
                  <a:lnTo>
                    <a:pt x="1297612" y="569595"/>
                  </a:lnTo>
                  <a:lnTo>
                    <a:pt x="1299518" y="571183"/>
                  </a:lnTo>
                  <a:lnTo>
                    <a:pt x="1301742" y="573088"/>
                  </a:lnTo>
                  <a:lnTo>
                    <a:pt x="1303648" y="575945"/>
                  </a:lnTo>
                  <a:lnTo>
                    <a:pt x="1304919" y="579438"/>
                  </a:lnTo>
                  <a:lnTo>
                    <a:pt x="1306825" y="583565"/>
                  </a:lnTo>
                  <a:lnTo>
                    <a:pt x="1308414" y="588328"/>
                  </a:lnTo>
                  <a:lnTo>
                    <a:pt x="1310002" y="593725"/>
                  </a:lnTo>
                  <a:lnTo>
                    <a:pt x="1310955" y="599758"/>
                  </a:lnTo>
                  <a:lnTo>
                    <a:pt x="1312226" y="606108"/>
                  </a:lnTo>
                  <a:lnTo>
                    <a:pt x="1314450" y="620395"/>
                  </a:lnTo>
                  <a:lnTo>
                    <a:pt x="1315721" y="636270"/>
                  </a:lnTo>
                  <a:lnTo>
                    <a:pt x="1316038" y="652780"/>
                  </a:lnTo>
                  <a:lnTo>
                    <a:pt x="1315721" y="669608"/>
                  </a:lnTo>
                  <a:lnTo>
                    <a:pt x="1314450" y="685483"/>
                  </a:lnTo>
                  <a:lnTo>
                    <a:pt x="1312226" y="699770"/>
                  </a:lnTo>
                  <a:lnTo>
                    <a:pt x="1310955" y="706120"/>
                  </a:lnTo>
                  <a:lnTo>
                    <a:pt x="1310002" y="711835"/>
                  </a:lnTo>
                  <a:lnTo>
                    <a:pt x="1308414" y="717233"/>
                  </a:lnTo>
                  <a:lnTo>
                    <a:pt x="1306825" y="722313"/>
                  </a:lnTo>
                  <a:lnTo>
                    <a:pt x="1304919" y="726440"/>
                  </a:lnTo>
                  <a:lnTo>
                    <a:pt x="1303648" y="729615"/>
                  </a:lnTo>
                  <a:lnTo>
                    <a:pt x="1301742" y="732790"/>
                  </a:lnTo>
                  <a:lnTo>
                    <a:pt x="1299518" y="734695"/>
                  </a:lnTo>
                  <a:lnTo>
                    <a:pt x="1297612" y="735648"/>
                  </a:lnTo>
                  <a:lnTo>
                    <a:pt x="1295388" y="736283"/>
                  </a:lnTo>
                  <a:lnTo>
                    <a:pt x="1294117" y="736283"/>
                  </a:lnTo>
                  <a:lnTo>
                    <a:pt x="1293482" y="735648"/>
                  </a:lnTo>
                  <a:lnTo>
                    <a:pt x="1291258" y="734695"/>
                  </a:lnTo>
                  <a:lnTo>
                    <a:pt x="1289352" y="732473"/>
                  </a:lnTo>
                  <a:lnTo>
                    <a:pt x="1287446" y="728980"/>
                  </a:lnTo>
                  <a:lnTo>
                    <a:pt x="1285539" y="725170"/>
                  </a:lnTo>
                  <a:lnTo>
                    <a:pt x="1283633" y="720725"/>
                  </a:lnTo>
                  <a:lnTo>
                    <a:pt x="1282045" y="715328"/>
                  </a:lnTo>
                  <a:lnTo>
                    <a:pt x="1280456" y="709930"/>
                  </a:lnTo>
                  <a:lnTo>
                    <a:pt x="1278550" y="724535"/>
                  </a:lnTo>
                  <a:lnTo>
                    <a:pt x="1276009" y="738823"/>
                  </a:lnTo>
                  <a:lnTo>
                    <a:pt x="1273149" y="752475"/>
                  </a:lnTo>
                  <a:lnTo>
                    <a:pt x="1269655" y="765810"/>
                  </a:lnTo>
                  <a:lnTo>
                    <a:pt x="1265525" y="779145"/>
                  </a:lnTo>
                  <a:lnTo>
                    <a:pt x="1261077" y="791845"/>
                  </a:lnTo>
                  <a:lnTo>
                    <a:pt x="1255994" y="804228"/>
                  </a:lnTo>
                  <a:lnTo>
                    <a:pt x="1250911" y="815975"/>
                  </a:lnTo>
                  <a:lnTo>
                    <a:pt x="1245192" y="827405"/>
                  </a:lnTo>
                  <a:lnTo>
                    <a:pt x="1239156" y="838835"/>
                  </a:lnTo>
                  <a:lnTo>
                    <a:pt x="1232802" y="849313"/>
                  </a:lnTo>
                  <a:lnTo>
                    <a:pt x="1226130" y="859790"/>
                  </a:lnTo>
                  <a:lnTo>
                    <a:pt x="1218823" y="869633"/>
                  </a:lnTo>
                  <a:lnTo>
                    <a:pt x="1211834" y="879158"/>
                  </a:lnTo>
                  <a:lnTo>
                    <a:pt x="1204209" y="888048"/>
                  </a:lnTo>
                  <a:lnTo>
                    <a:pt x="1196267" y="896303"/>
                  </a:lnTo>
                  <a:lnTo>
                    <a:pt x="1188325" y="904558"/>
                  </a:lnTo>
                  <a:lnTo>
                    <a:pt x="1180064" y="912178"/>
                  </a:lnTo>
                  <a:lnTo>
                    <a:pt x="1171804" y="919163"/>
                  </a:lnTo>
                  <a:lnTo>
                    <a:pt x="1163544" y="925513"/>
                  </a:lnTo>
                  <a:lnTo>
                    <a:pt x="1154966" y="932180"/>
                  </a:lnTo>
                  <a:lnTo>
                    <a:pt x="1146389" y="937578"/>
                  </a:lnTo>
                  <a:lnTo>
                    <a:pt x="1137493" y="942658"/>
                  </a:lnTo>
                  <a:lnTo>
                    <a:pt x="1128915" y="947420"/>
                  </a:lnTo>
                  <a:lnTo>
                    <a:pt x="1120338" y="951230"/>
                  </a:lnTo>
                  <a:lnTo>
                    <a:pt x="1111760" y="955040"/>
                  </a:lnTo>
                  <a:lnTo>
                    <a:pt x="1102864" y="957898"/>
                  </a:lnTo>
                  <a:lnTo>
                    <a:pt x="1094287" y="960755"/>
                  </a:lnTo>
                  <a:lnTo>
                    <a:pt x="1085709" y="962660"/>
                  </a:lnTo>
                  <a:lnTo>
                    <a:pt x="1077449" y="963930"/>
                  </a:lnTo>
                  <a:lnTo>
                    <a:pt x="1069189" y="964883"/>
                  </a:lnTo>
                  <a:lnTo>
                    <a:pt x="1061246" y="965200"/>
                  </a:lnTo>
                  <a:lnTo>
                    <a:pt x="1054575" y="964883"/>
                  </a:lnTo>
                  <a:lnTo>
                    <a:pt x="1047585" y="963930"/>
                  </a:lnTo>
                  <a:lnTo>
                    <a:pt x="1040596" y="962660"/>
                  </a:lnTo>
                  <a:lnTo>
                    <a:pt x="1033289" y="960120"/>
                  </a:lnTo>
                  <a:lnTo>
                    <a:pt x="1025982" y="957580"/>
                  </a:lnTo>
                  <a:lnTo>
                    <a:pt x="1018040" y="954723"/>
                  </a:lnTo>
                  <a:lnTo>
                    <a:pt x="1010097" y="950913"/>
                  </a:lnTo>
                  <a:lnTo>
                    <a:pt x="1002155" y="946468"/>
                  </a:lnTo>
                  <a:lnTo>
                    <a:pt x="993895" y="941705"/>
                  </a:lnTo>
                  <a:lnTo>
                    <a:pt x="985635" y="936625"/>
                  </a:lnTo>
                  <a:lnTo>
                    <a:pt x="977375" y="930593"/>
                  </a:lnTo>
                  <a:lnTo>
                    <a:pt x="969114" y="924560"/>
                  </a:lnTo>
                  <a:lnTo>
                    <a:pt x="960537" y="917893"/>
                  </a:lnTo>
                  <a:lnTo>
                    <a:pt x="952277" y="910590"/>
                  </a:lnTo>
                  <a:lnTo>
                    <a:pt x="943699" y="902970"/>
                  </a:lnTo>
                  <a:lnTo>
                    <a:pt x="935439" y="895350"/>
                  </a:lnTo>
                  <a:lnTo>
                    <a:pt x="927814" y="886460"/>
                  </a:lnTo>
                  <a:lnTo>
                    <a:pt x="919236" y="877888"/>
                  </a:lnTo>
                  <a:lnTo>
                    <a:pt x="911611" y="868363"/>
                  </a:lnTo>
                  <a:lnTo>
                    <a:pt x="903987" y="859155"/>
                  </a:lnTo>
                  <a:lnTo>
                    <a:pt x="896362" y="848995"/>
                  </a:lnTo>
                  <a:lnTo>
                    <a:pt x="889373" y="838835"/>
                  </a:lnTo>
                  <a:lnTo>
                    <a:pt x="882066" y="828358"/>
                  </a:lnTo>
                  <a:lnTo>
                    <a:pt x="875394" y="817245"/>
                  </a:lnTo>
                  <a:lnTo>
                    <a:pt x="869040" y="806133"/>
                  </a:lnTo>
                  <a:lnTo>
                    <a:pt x="862686" y="794385"/>
                  </a:lnTo>
                  <a:lnTo>
                    <a:pt x="856968" y="782320"/>
                  </a:lnTo>
                  <a:lnTo>
                    <a:pt x="851567" y="770255"/>
                  </a:lnTo>
                  <a:lnTo>
                    <a:pt x="846484" y="757873"/>
                  </a:lnTo>
                  <a:lnTo>
                    <a:pt x="842036" y="745173"/>
                  </a:lnTo>
                  <a:lnTo>
                    <a:pt x="837588" y="732473"/>
                  </a:lnTo>
                  <a:lnTo>
                    <a:pt x="834094" y="719138"/>
                  </a:lnTo>
                  <a:lnTo>
                    <a:pt x="832823" y="724218"/>
                  </a:lnTo>
                  <a:lnTo>
                    <a:pt x="831234" y="728028"/>
                  </a:lnTo>
                  <a:lnTo>
                    <a:pt x="829328" y="731520"/>
                  </a:lnTo>
                  <a:lnTo>
                    <a:pt x="828057" y="734695"/>
                  </a:lnTo>
                  <a:lnTo>
                    <a:pt x="826151" y="736918"/>
                  </a:lnTo>
                  <a:lnTo>
                    <a:pt x="824563" y="738823"/>
                  </a:lnTo>
                  <a:lnTo>
                    <a:pt x="822657" y="739775"/>
                  </a:lnTo>
                  <a:lnTo>
                    <a:pt x="820750" y="740410"/>
                  </a:lnTo>
                  <a:lnTo>
                    <a:pt x="818527" y="739775"/>
                  </a:lnTo>
                  <a:lnTo>
                    <a:pt x="816620" y="738823"/>
                  </a:lnTo>
                  <a:lnTo>
                    <a:pt x="814397" y="736600"/>
                  </a:lnTo>
                  <a:lnTo>
                    <a:pt x="812490" y="733743"/>
                  </a:lnTo>
                  <a:lnTo>
                    <a:pt x="810902" y="730250"/>
                  </a:lnTo>
                  <a:lnTo>
                    <a:pt x="808996" y="726123"/>
                  </a:lnTo>
                  <a:lnTo>
                    <a:pt x="807725" y="721043"/>
                  </a:lnTo>
                  <a:lnTo>
                    <a:pt x="806136" y="715963"/>
                  </a:lnTo>
                  <a:lnTo>
                    <a:pt x="804866" y="709930"/>
                  </a:lnTo>
                  <a:lnTo>
                    <a:pt x="803595" y="703580"/>
                  </a:lnTo>
                  <a:lnTo>
                    <a:pt x="801689" y="689293"/>
                  </a:lnTo>
                  <a:lnTo>
                    <a:pt x="800418" y="673735"/>
                  </a:lnTo>
                  <a:lnTo>
                    <a:pt x="800100" y="656908"/>
                  </a:lnTo>
                  <a:lnTo>
                    <a:pt x="800418" y="639763"/>
                  </a:lnTo>
                  <a:lnTo>
                    <a:pt x="801689" y="624205"/>
                  </a:lnTo>
                  <a:lnTo>
                    <a:pt x="803595" y="610235"/>
                  </a:lnTo>
                  <a:lnTo>
                    <a:pt x="804866" y="603885"/>
                  </a:lnTo>
                  <a:lnTo>
                    <a:pt x="806136" y="597853"/>
                  </a:lnTo>
                  <a:lnTo>
                    <a:pt x="807725" y="592138"/>
                  </a:lnTo>
                  <a:lnTo>
                    <a:pt x="808996" y="587693"/>
                  </a:lnTo>
                  <a:lnTo>
                    <a:pt x="810902" y="583565"/>
                  </a:lnTo>
                  <a:lnTo>
                    <a:pt x="812490" y="579755"/>
                  </a:lnTo>
                  <a:lnTo>
                    <a:pt x="814397" y="577215"/>
                  </a:lnTo>
                  <a:lnTo>
                    <a:pt x="816620" y="574993"/>
                  </a:lnTo>
                  <a:lnTo>
                    <a:pt x="818527" y="573723"/>
                  </a:lnTo>
                  <a:lnTo>
                    <a:pt x="820750" y="573405"/>
                  </a:lnTo>
                  <a:lnTo>
                    <a:pt x="822021" y="573723"/>
                  </a:lnTo>
                  <a:lnTo>
                    <a:pt x="822974" y="574040"/>
                  </a:lnTo>
                  <a:lnTo>
                    <a:pt x="823292" y="563245"/>
                  </a:lnTo>
                  <a:lnTo>
                    <a:pt x="824245" y="552133"/>
                  </a:lnTo>
                  <a:lnTo>
                    <a:pt x="825198" y="542290"/>
                  </a:lnTo>
                  <a:lnTo>
                    <a:pt x="827104" y="533083"/>
                  </a:lnTo>
                  <a:lnTo>
                    <a:pt x="826151" y="521335"/>
                  </a:lnTo>
                  <a:lnTo>
                    <a:pt x="825834" y="510540"/>
                  </a:lnTo>
                  <a:lnTo>
                    <a:pt x="825834" y="500063"/>
                  </a:lnTo>
                  <a:lnTo>
                    <a:pt x="826151" y="490220"/>
                  </a:lnTo>
                  <a:lnTo>
                    <a:pt x="826787" y="481330"/>
                  </a:lnTo>
                  <a:lnTo>
                    <a:pt x="828375" y="472440"/>
                  </a:lnTo>
                  <a:lnTo>
                    <a:pt x="830281" y="464185"/>
                  </a:lnTo>
                  <a:lnTo>
                    <a:pt x="832188" y="456883"/>
                  </a:lnTo>
                  <a:lnTo>
                    <a:pt x="834729" y="449898"/>
                  </a:lnTo>
                  <a:lnTo>
                    <a:pt x="837588" y="443230"/>
                  </a:lnTo>
                  <a:lnTo>
                    <a:pt x="841083" y="437515"/>
                  </a:lnTo>
                  <a:lnTo>
                    <a:pt x="844895" y="432118"/>
                  </a:lnTo>
                  <a:lnTo>
                    <a:pt x="849025" y="427038"/>
                  </a:lnTo>
                  <a:lnTo>
                    <a:pt x="853473" y="422593"/>
                  </a:lnTo>
                  <a:lnTo>
                    <a:pt x="858556" y="418465"/>
                  </a:lnTo>
                  <a:lnTo>
                    <a:pt x="863322" y="414973"/>
                  </a:lnTo>
                  <a:lnTo>
                    <a:pt x="840765" y="415290"/>
                  </a:lnTo>
                  <a:lnTo>
                    <a:pt x="822974" y="415925"/>
                  </a:lnTo>
                  <a:lnTo>
                    <a:pt x="808043" y="416878"/>
                  </a:lnTo>
                  <a:lnTo>
                    <a:pt x="813443" y="414338"/>
                  </a:lnTo>
                  <a:lnTo>
                    <a:pt x="818527" y="411163"/>
                  </a:lnTo>
                  <a:lnTo>
                    <a:pt x="829011" y="404495"/>
                  </a:lnTo>
                  <a:lnTo>
                    <a:pt x="840130" y="396558"/>
                  </a:lnTo>
                  <a:lnTo>
                    <a:pt x="850932" y="388620"/>
                  </a:lnTo>
                  <a:lnTo>
                    <a:pt x="861416" y="380365"/>
                  </a:lnTo>
                  <a:lnTo>
                    <a:pt x="871582" y="373063"/>
                  </a:lnTo>
                  <a:lnTo>
                    <a:pt x="881113" y="366395"/>
                  </a:lnTo>
                  <a:lnTo>
                    <a:pt x="885560" y="363538"/>
                  </a:lnTo>
                  <a:lnTo>
                    <a:pt x="890008" y="361315"/>
                  </a:lnTo>
                  <a:lnTo>
                    <a:pt x="902081" y="355283"/>
                  </a:lnTo>
                  <a:lnTo>
                    <a:pt x="913835" y="349568"/>
                  </a:lnTo>
                  <a:lnTo>
                    <a:pt x="925272" y="344488"/>
                  </a:lnTo>
                  <a:lnTo>
                    <a:pt x="937027" y="339725"/>
                  </a:lnTo>
                  <a:lnTo>
                    <a:pt x="948464" y="335280"/>
                  </a:lnTo>
                  <a:lnTo>
                    <a:pt x="959584" y="331470"/>
                  </a:lnTo>
                  <a:lnTo>
                    <a:pt x="971021" y="327660"/>
                  </a:lnTo>
                  <a:lnTo>
                    <a:pt x="981822" y="324803"/>
                  </a:lnTo>
                  <a:lnTo>
                    <a:pt x="992624" y="322263"/>
                  </a:lnTo>
                  <a:lnTo>
                    <a:pt x="1003426" y="319405"/>
                  </a:lnTo>
                  <a:lnTo>
                    <a:pt x="1013910" y="317183"/>
                  </a:lnTo>
                  <a:lnTo>
                    <a:pt x="1024393" y="315913"/>
                  </a:lnTo>
                  <a:lnTo>
                    <a:pt x="1034560" y="314325"/>
                  </a:lnTo>
                  <a:lnTo>
                    <a:pt x="1044726" y="313055"/>
                  </a:lnTo>
                  <a:lnTo>
                    <a:pt x="1054575" y="312420"/>
                  </a:lnTo>
                  <a:lnTo>
                    <a:pt x="1064105" y="311785"/>
                  </a:lnTo>
                  <a:lnTo>
                    <a:pt x="1073636" y="311150"/>
                  </a:lnTo>
                  <a:close/>
                  <a:moveTo>
                    <a:pt x="132835" y="259531"/>
                  </a:moveTo>
                  <a:lnTo>
                    <a:pt x="130610" y="259848"/>
                  </a:lnTo>
                  <a:lnTo>
                    <a:pt x="128386" y="260484"/>
                  </a:lnTo>
                  <a:lnTo>
                    <a:pt x="126161" y="261754"/>
                  </a:lnTo>
                  <a:lnTo>
                    <a:pt x="124255" y="263343"/>
                  </a:lnTo>
                  <a:lnTo>
                    <a:pt x="122666" y="265249"/>
                  </a:lnTo>
                  <a:lnTo>
                    <a:pt x="121394" y="267472"/>
                  </a:lnTo>
                  <a:lnTo>
                    <a:pt x="120759" y="269696"/>
                  </a:lnTo>
                  <a:lnTo>
                    <a:pt x="120441" y="272237"/>
                  </a:lnTo>
                  <a:lnTo>
                    <a:pt x="120759" y="275096"/>
                  </a:lnTo>
                  <a:lnTo>
                    <a:pt x="121394" y="277320"/>
                  </a:lnTo>
                  <a:lnTo>
                    <a:pt x="122666" y="279543"/>
                  </a:lnTo>
                  <a:lnTo>
                    <a:pt x="124255" y="281449"/>
                  </a:lnTo>
                  <a:lnTo>
                    <a:pt x="126161" y="283038"/>
                  </a:lnTo>
                  <a:lnTo>
                    <a:pt x="128386" y="283991"/>
                  </a:lnTo>
                  <a:lnTo>
                    <a:pt x="130610" y="284626"/>
                  </a:lnTo>
                  <a:lnTo>
                    <a:pt x="132835" y="285261"/>
                  </a:lnTo>
                  <a:lnTo>
                    <a:pt x="584408" y="285261"/>
                  </a:lnTo>
                  <a:lnTo>
                    <a:pt x="586951" y="284626"/>
                  </a:lnTo>
                  <a:lnTo>
                    <a:pt x="589175" y="283991"/>
                  </a:lnTo>
                  <a:lnTo>
                    <a:pt x="591718" y="283038"/>
                  </a:lnTo>
                  <a:lnTo>
                    <a:pt x="593624" y="281449"/>
                  </a:lnTo>
                  <a:lnTo>
                    <a:pt x="594895" y="279543"/>
                  </a:lnTo>
                  <a:lnTo>
                    <a:pt x="596167" y="277320"/>
                  </a:lnTo>
                  <a:lnTo>
                    <a:pt x="596802" y="275096"/>
                  </a:lnTo>
                  <a:lnTo>
                    <a:pt x="596802" y="272237"/>
                  </a:lnTo>
                  <a:lnTo>
                    <a:pt x="596802" y="269696"/>
                  </a:lnTo>
                  <a:lnTo>
                    <a:pt x="596167" y="267472"/>
                  </a:lnTo>
                  <a:lnTo>
                    <a:pt x="594895" y="265249"/>
                  </a:lnTo>
                  <a:lnTo>
                    <a:pt x="593624" y="263343"/>
                  </a:lnTo>
                  <a:lnTo>
                    <a:pt x="591718" y="261754"/>
                  </a:lnTo>
                  <a:lnTo>
                    <a:pt x="589175" y="260484"/>
                  </a:lnTo>
                  <a:lnTo>
                    <a:pt x="586951" y="259848"/>
                  </a:lnTo>
                  <a:lnTo>
                    <a:pt x="584408" y="259531"/>
                  </a:lnTo>
                  <a:lnTo>
                    <a:pt x="132835" y="259531"/>
                  </a:lnTo>
                  <a:close/>
                  <a:moveTo>
                    <a:pt x="132835" y="167408"/>
                  </a:moveTo>
                  <a:lnTo>
                    <a:pt x="130610" y="167726"/>
                  </a:lnTo>
                  <a:lnTo>
                    <a:pt x="128386" y="168679"/>
                  </a:lnTo>
                  <a:lnTo>
                    <a:pt x="126161" y="169632"/>
                  </a:lnTo>
                  <a:lnTo>
                    <a:pt x="124255" y="171220"/>
                  </a:lnTo>
                  <a:lnTo>
                    <a:pt x="122666" y="173126"/>
                  </a:lnTo>
                  <a:lnTo>
                    <a:pt x="121394" y="175350"/>
                  </a:lnTo>
                  <a:lnTo>
                    <a:pt x="120759" y="177891"/>
                  </a:lnTo>
                  <a:lnTo>
                    <a:pt x="120441" y="180115"/>
                  </a:lnTo>
                  <a:lnTo>
                    <a:pt x="120759" y="182974"/>
                  </a:lnTo>
                  <a:lnTo>
                    <a:pt x="121394" y="185515"/>
                  </a:lnTo>
                  <a:lnTo>
                    <a:pt x="122666" y="187739"/>
                  </a:lnTo>
                  <a:lnTo>
                    <a:pt x="124255" y="189645"/>
                  </a:lnTo>
                  <a:lnTo>
                    <a:pt x="126161" y="191233"/>
                  </a:lnTo>
                  <a:lnTo>
                    <a:pt x="128386" y="192186"/>
                  </a:lnTo>
                  <a:lnTo>
                    <a:pt x="130610" y="193139"/>
                  </a:lnTo>
                  <a:lnTo>
                    <a:pt x="132835" y="193457"/>
                  </a:lnTo>
                  <a:lnTo>
                    <a:pt x="584408" y="193457"/>
                  </a:lnTo>
                  <a:lnTo>
                    <a:pt x="586951" y="193139"/>
                  </a:lnTo>
                  <a:lnTo>
                    <a:pt x="589175" y="192186"/>
                  </a:lnTo>
                  <a:lnTo>
                    <a:pt x="591718" y="191233"/>
                  </a:lnTo>
                  <a:lnTo>
                    <a:pt x="593624" y="189645"/>
                  </a:lnTo>
                  <a:lnTo>
                    <a:pt x="594895" y="187739"/>
                  </a:lnTo>
                  <a:lnTo>
                    <a:pt x="596167" y="185515"/>
                  </a:lnTo>
                  <a:lnTo>
                    <a:pt x="596802" y="182974"/>
                  </a:lnTo>
                  <a:lnTo>
                    <a:pt x="596802" y="180115"/>
                  </a:lnTo>
                  <a:lnTo>
                    <a:pt x="596802" y="177891"/>
                  </a:lnTo>
                  <a:lnTo>
                    <a:pt x="596167" y="175350"/>
                  </a:lnTo>
                  <a:lnTo>
                    <a:pt x="594895" y="173126"/>
                  </a:lnTo>
                  <a:lnTo>
                    <a:pt x="593624" y="171220"/>
                  </a:lnTo>
                  <a:lnTo>
                    <a:pt x="591718" y="169632"/>
                  </a:lnTo>
                  <a:lnTo>
                    <a:pt x="589175" y="168679"/>
                  </a:lnTo>
                  <a:lnTo>
                    <a:pt x="586951" y="167726"/>
                  </a:lnTo>
                  <a:lnTo>
                    <a:pt x="584408" y="167408"/>
                  </a:lnTo>
                  <a:lnTo>
                    <a:pt x="132835" y="167408"/>
                  </a:lnTo>
                  <a:close/>
                  <a:moveTo>
                    <a:pt x="177960" y="0"/>
                  </a:moveTo>
                  <a:lnTo>
                    <a:pt x="528478" y="0"/>
                  </a:lnTo>
                  <a:lnTo>
                    <a:pt x="537376" y="318"/>
                  </a:lnTo>
                  <a:lnTo>
                    <a:pt x="546274" y="635"/>
                  </a:lnTo>
                  <a:lnTo>
                    <a:pt x="555490" y="2224"/>
                  </a:lnTo>
                  <a:lnTo>
                    <a:pt x="564070" y="3812"/>
                  </a:lnTo>
                  <a:lnTo>
                    <a:pt x="572650" y="5718"/>
                  </a:lnTo>
                  <a:lnTo>
                    <a:pt x="580913" y="7942"/>
                  </a:lnTo>
                  <a:lnTo>
                    <a:pt x="589175" y="10801"/>
                  </a:lnTo>
                  <a:lnTo>
                    <a:pt x="597755" y="13977"/>
                  </a:lnTo>
                  <a:lnTo>
                    <a:pt x="605382" y="17789"/>
                  </a:lnTo>
                  <a:lnTo>
                    <a:pt x="613009" y="21601"/>
                  </a:lnTo>
                  <a:lnTo>
                    <a:pt x="620636" y="26048"/>
                  </a:lnTo>
                  <a:lnTo>
                    <a:pt x="627627" y="30496"/>
                  </a:lnTo>
                  <a:lnTo>
                    <a:pt x="634936" y="35261"/>
                  </a:lnTo>
                  <a:lnTo>
                    <a:pt x="641610" y="40661"/>
                  </a:lnTo>
                  <a:lnTo>
                    <a:pt x="647966" y="46379"/>
                  </a:lnTo>
                  <a:lnTo>
                    <a:pt x="654004" y="52414"/>
                  </a:lnTo>
                  <a:lnTo>
                    <a:pt x="660041" y="58450"/>
                  </a:lnTo>
                  <a:lnTo>
                    <a:pt x="665762" y="64803"/>
                  </a:lnTo>
                  <a:lnTo>
                    <a:pt x="670846" y="71474"/>
                  </a:lnTo>
                  <a:lnTo>
                    <a:pt x="675931" y="78781"/>
                  </a:lnTo>
                  <a:lnTo>
                    <a:pt x="680380" y="85769"/>
                  </a:lnTo>
                  <a:lnTo>
                    <a:pt x="684829" y="93393"/>
                  </a:lnTo>
                  <a:lnTo>
                    <a:pt x="688642" y="100699"/>
                  </a:lnTo>
                  <a:lnTo>
                    <a:pt x="692456" y="108641"/>
                  </a:lnTo>
                  <a:lnTo>
                    <a:pt x="695316" y="116582"/>
                  </a:lnTo>
                  <a:lnTo>
                    <a:pt x="698494" y="124842"/>
                  </a:lnTo>
                  <a:lnTo>
                    <a:pt x="700718" y="133419"/>
                  </a:lnTo>
                  <a:lnTo>
                    <a:pt x="702625" y="142313"/>
                  </a:lnTo>
                  <a:lnTo>
                    <a:pt x="704214" y="150890"/>
                  </a:lnTo>
                  <a:lnTo>
                    <a:pt x="705167" y="159785"/>
                  </a:lnTo>
                  <a:lnTo>
                    <a:pt x="706120" y="168997"/>
                  </a:lnTo>
                  <a:lnTo>
                    <a:pt x="706438" y="177891"/>
                  </a:lnTo>
                  <a:lnTo>
                    <a:pt x="706438" y="349747"/>
                  </a:lnTo>
                  <a:lnTo>
                    <a:pt x="706120" y="359277"/>
                  </a:lnTo>
                  <a:lnTo>
                    <a:pt x="705167" y="368171"/>
                  </a:lnTo>
                  <a:lnTo>
                    <a:pt x="704214" y="377066"/>
                  </a:lnTo>
                  <a:lnTo>
                    <a:pt x="702625" y="385961"/>
                  </a:lnTo>
                  <a:lnTo>
                    <a:pt x="700718" y="394537"/>
                  </a:lnTo>
                  <a:lnTo>
                    <a:pt x="698494" y="402797"/>
                  </a:lnTo>
                  <a:lnTo>
                    <a:pt x="695316" y="411056"/>
                  </a:lnTo>
                  <a:lnTo>
                    <a:pt x="692456" y="419315"/>
                  </a:lnTo>
                  <a:lnTo>
                    <a:pt x="688642" y="426939"/>
                  </a:lnTo>
                  <a:lnTo>
                    <a:pt x="684829" y="434881"/>
                  </a:lnTo>
                  <a:lnTo>
                    <a:pt x="680380" y="442505"/>
                  </a:lnTo>
                  <a:lnTo>
                    <a:pt x="675931" y="449493"/>
                  </a:lnTo>
                  <a:lnTo>
                    <a:pt x="670846" y="456482"/>
                  </a:lnTo>
                  <a:lnTo>
                    <a:pt x="665762" y="463153"/>
                  </a:lnTo>
                  <a:lnTo>
                    <a:pt x="660041" y="469506"/>
                  </a:lnTo>
                  <a:lnTo>
                    <a:pt x="654004" y="475859"/>
                  </a:lnTo>
                  <a:lnTo>
                    <a:pt x="647966" y="481895"/>
                  </a:lnTo>
                  <a:lnTo>
                    <a:pt x="641610" y="487295"/>
                  </a:lnTo>
                  <a:lnTo>
                    <a:pt x="634936" y="492378"/>
                  </a:lnTo>
                  <a:lnTo>
                    <a:pt x="627627" y="497778"/>
                  </a:lnTo>
                  <a:lnTo>
                    <a:pt x="620636" y="502225"/>
                  </a:lnTo>
                  <a:lnTo>
                    <a:pt x="613009" y="506355"/>
                  </a:lnTo>
                  <a:lnTo>
                    <a:pt x="605382" y="510484"/>
                  </a:lnTo>
                  <a:lnTo>
                    <a:pt x="597755" y="513979"/>
                  </a:lnTo>
                  <a:lnTo>
                    <a:pt x="589175" y="517155"/>
                  </a:lnTo>
                  <a:lnTo>
                    <a:pt x="580913" y="520014"/>
                  </a:lnTo>
                  <a:lnTo>
                    <a:pt x="572650" y="522556"/>
                  </a:lnTo>
                  <a:lnTo>
                    <a:pt x="564070" y="524462"/>
                  </a:lnTo>
                  <a:lnTo>
                    <a:pt x="555490" y="526050"/>
                  </a:lnTo>
                  <a:lnTo>
                    <a:pt x="546274" y="527003"/>
                  </a:lnTo>
                  <a:lnTo>
                    <a:pt x="537376" y="527956"/>
                  </a:lnTo>
                  <a:lnTo>
                    <a:pt x="528478" y="527956"/>
                  </a:lnTo>
                  <a:lnTo>
                    <a:pt x="498606" y="527956"/>
                  </a:lnTo>
                  <a:lnTo>
                    <a:pt x="526571" y="619125"/>
                  </a:lnTo>
                  <a:lnTo>
                    <a:pt x="363229" y="527956"/>
                  </a:lnTo>
                  <a:lnTo>
                    <a:pt x="177960" y="527956"/>
                  </a:lnTo>
                  <a:lnTo>
                    <a:pt x="169062" y="527956"/>
                  </a:lnTo>
                  <a:lnTo>
                    <a:pt x="159847" y="527003"/>
                  </a:lnTo>
                  <a:lnTo>
                    <a:pt x="150949" y="526050"/>
                  </a:lnTo>
                  <a:lnTo>
                    <a:pt x="142368" y="524462"/>
                  </a:lnTo>
                  <a:lnTo>
                    <a:pt x="133470" y="522556"/>
                  </a:lnTo>
                  <a:lnTo>
                    <a:pt x="125208" y="520014"/>
                  </a:lnTo>
                  <a:lnTo>
                    <a:pt x="116945" y="517155"/>
                  </a:lnTo>
                  <a:lnTo>
                    <a:pt x="108683" y="513979"/>
                  </a:lnTo>
                  <a:lnTo>
                    <a:pt x="100738" y="510484"/>
                  </a:lnTo>
                  <a:lnTo>
                    <a:pt x="93429" y="506355"/>
                  </a:lnTo>
                  <a:lnTo>
                    <a:pt x="85802" y="502225"/>
                  </a:lnTo>
                  <a:lnTo>
                    <a:pt x="78493" y="497778"/>
                  </a:lnTo>
                  <a:lnTo>
                    <a:pt x="71502" y="492378"/>
                  </a:lnTo>
                  <a:lnTo>
                    <a:pt x="65146" y="487295"/>
                  </a:lnTo>
                  <a:lnTo>
                    <a:pt x="58155" y="481895"/>
                  </a:lnTo>
                  <a:lnTo>
                    <a:pt x="52435" y="475859"/>
                  </a:lnTo>
                  <a:lnTo>
                    <a:pt x="46397" y="469506"/>
                  </a:lnTo>
                  <a:lnTo>
                    <a:pt x="40677" y="463153"/>
                  </a:lnTo>
                  <a:lnTo>
                    <a:pt x="35274" y="456482"/>
                  </a:lnTo>
                  <a:lnTo>
                    <a:pt x="30508" y="449493"/>
                  </a:lnTo>
                  <a:lnTo>
                    <a:pt x="26059" y="442505"/>
                  </a:lnTo>
                  <a:lnTo>
                    <a:pt x="21292" y="434881"/>
                  </a:lnTo>
                  <a:lnTo>
                    <a:pt x="17796" y="426939"/>
                  </a:lnTo>
                  <a:lnTo>
                    <a:pt x="14301" y="419315"/>
                  </a:lnTo>
                  <a:lnTo>
                    <a:pt x="10805" y="411056"/>
                  </a:lnTo>
                  <a:lnTo>
                    <a:pt x="8263" y="402797"/>
                  </a:lnTo>
                  <a:lnTo>
                    <a:pt x="5720" y="394537"/>
                  </a:lnTo>
                  <a:lnTo>
                    <a:pt x="3814" y="385961"/>
                  </a:lnTo>
                  <a:lnTo>
                    <a:pt x="2225" y="377066"/>
                  </a:lnTo>
                  <a:lnTo>
                    <a:pt x="954" y="368171"/>
                  </a:lnTo>
                  <a:lnTo>
                    <a:pt x="318" y="359277"/>
                  </a:lnTo>
                  <a:lnTo>
                    <a:pt x="0" y="349747"/>
                  </a:lnTo>
                  <a:lnTo>
                    <a:pt x="0" y="177891"/>
                  </a:lnTo>
                  <a:lnTo>
                    <a:pt x="318" y="168997"/>
                  </a:lnTo>
                  <a:lnTo>
                    <a:pt x="954" y="159785"/>
                  </a:lnTo>
                  <a:lnTo>
                    <a:pt x="2225" y="150890"/>
                  </a:lnTo>
                  <a:lnTo>
                    <a:pt x="3814" y="142313"/>
                  </a:lnTo>
                  <a:lnTo>
                    <a:pt x="5720" y="133419"/>
                  </a:lnTo>
                  <a:lnTo>
                    <a:pt x="8263" y="124842"/>
                  </a:lnTo>
                  <a:lnTo>
                    <a:pt x="10805" y="116582"/>
                  </a:lnTo>
                  <a:lnTo>
                    <a:pt x="14301" y="108641"/>
                  </a:lnTo>
                  <a:lnTo>
                    <a:pt x="17796" y="100699"/>
                  </a:lnTo>
                  <a:lnTo>
                    <a:pt x="21292" y="93393"/>
                  </a:lnTo>
                  <a:lnTo>
                    <a:pt x="26059" y="85769"/>
                  </a:lnTo>
                  <a:lnTo>
                    <a:pt x="30508" y="78781"/>
                  </a:lnTo>
                  <a:lnTo>
                    <a:pt x="35274" y="71474"/>
                  </a:lnTo>
                  <a:lnTo>
                    <a:pt x="40677" y="64803"/>
                  </a:lnTo>
                  <a:lnTo>
                    <a:pt x="46397" y="58450"/>
                  </a:lnTo>
                  <a:lnTo>
                    <a:pt x="52435" y="52414"/>
                  </a:lnTo>
                  <a:lnTo>
                    <a:pt x="58155" y="46379"/>
                  </a:lnTo>
                  <a:lnTo>
                    <a:pt x="65146" y="40661"/>
                  </a:lnTo>
                  <a:lnTo>
                    <a:pt x="71502" y="35261"/>
                  </a:lnTo>
                  <a:lnTo>
                    <a:pt x="78493" y="30496"/>
                  </a:lnTo>
                  <a:lnTo>
                    <a:pt x="85802" y="26048"/>
                  </a:lnTo>
                  <a:lnTo>
                    <a:pt x="93429" y="21601"/>
                  </a:lnTo>
                  <a:lnTo>
                    <a:pt x="100738" y="17789"/>
                  </a:lnTo>
                  <a:lnTo>
                    <a:pt x="108683" y="13977"/>
                  </a:lnTo>
                  <a:lnTo>
                    <a:pt x="116945" y="10801"/>
                  </a:lnTo>
                  <a:lnTo>
                    <a:pt x="125208" y="7942"/>
                  </a:lnTo>
                  <a:lnTo>
                    <a:pt x="133470" y="5718"/>
                  </a:lnTo>
                  <a:lnTo>
                    <a:pt x="142368" y="3812"/>
                  </a:lnTo>
                  <a:lnTo>
                    <a:pt x="150949" y="2224"/>
                  </a:lnTo>
                  <a:lnTo>
                    <a:pt x="159847" y="635"/>
                  </a:lnTo>
                  <a:lnTo>
                    <a:pt x="169062" y="318"/>
                  </a:lnTo>
                  <a:lnTo>
                    <a:pt x="177960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7161878" y="3183735"/>
            <a:ext cx="4876758" cy="954107"/>
            <a:chOff x="7161878" y="3183735"/>
            <a:chExt cx="4876758" cy="954107"/>
          </a:xfrm>
        </p:grpSpPr>
        <p:sp>
          <p:nvSpPr>
            <p:cNvPr id="12" name="文本框 11"/>
            <p:cNvSpPr txBox="1"/>
            <p:nvPr/>
          </p:nvSpPr>
          <p:spPr>
            <a:xfrm>
              <a:off x="7880974" y="3183735"/>
              <a:ext cx="415766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기온이나 </a:t>
              </a: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강수량 정보는 </a:t>
              </a:r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normalization</a:t>
              </a: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이 필요해보인다</a:t>
              </a:r>
              <a:r>
                <a:rPr lang="en-US" altLang="zh-CN" sz="14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.</a:t>
              </a:r>
              <a:endPara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Nexa Light" panose="02000000000000000000" pitchFamily="2" charset="0"/>
                <a:ea typeface="Microsoft YaHei" panose="020B0503020204020204" pitchFamily="34" charset="-122"/>
              </a:endParaRPr>
            </a:p>
            <a:p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구름 많음</a:t>
              </a:r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, </a:t>
              </a: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맑음과 같은 날씨 정보는 </a:t>
              </a:r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dummy variable</a:t>
              </a: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을 활용한다</a:t>
              </a:r>
              <a:r>
                <a:rPr lang="en-US" altLang="zh-CN" sz="14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.</a:t>
              </a:r>
              <a:endPara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Nexa Light" panose="02000000000000000000" pitchFamily="2" charset="0"/>
                <a:ea typeface="Microsoft YaHei" panose="020B0503020204020204" pitchFamily="34" charset="-122"/>
              </a:endParaRPr>
            </a:p>
          </p:txBody>
        </p:sp>
        <p:sp>
          <p:nvSpPr>
            <p:cNvPr id="24" name="KSO_Shape"/>
            <p:cNvSpPr>
              <a:spLocks/>
            </p:cNvSpPr>
            <p:nvPr/>
          </p:nvSpPr>
          <p:spPr bwMode="auto">
            <a:xfrm>
              <a:off x="7161878" y="3357563"/>
              <a:ext cx="447273" cy="595041"/>
            </a:xfrm>
            <a:custGeom>
              <a:avLst/>
              <a:gdLst>
                <a:gd name="T0" fmla="*/ 646493 w 1717675"/>
                <a:gd name="T1" fmla="*/ 1877821 h 2282826"/>
                <a:gd name="T2" fmla="*/ 632296 w 1717675"/>
                <a:gd name="T3" fmla="*/ 1902668 h 2282826"/>
                <a:gd name="T4" fmla="*/ 561643 w 1717675"/>
                <a:gd name="T5" fmla="*/ 1890245 h 2282826"/>
                <a:gd name="T6" fmla="*/ 521694 w 1717675"/>
                <a:gd name="T7" fmla="*/ 1869426 h 2282826"/>
                <a:gd name="T8" fmla="*/ 494290 w 1717675"/>
                <a:gd name="T9" fmla="*/ 1846258 h 2282826"/>
                <a:gd name="T10" fmla="*/ 343424 w 1717675"/>
                <a:gd name="T11" fmla="*/ 1841558 h 2282826"/>
                <a:gd name="T12" fmla="*/ 316294 w 1717675"/>
                <a:gd name="T13" fmla="*/ 1870770 h 2282826"/>
                <a:gd name="T14" fmla="*/ 281223 w 1717675"/>
                <a:gd name="T15" fmla="*/ 1887558 h 2282826"/>
                <a:gd name="T16" fmla="*/ 211414 w 1717675"/>
                <a:gd name="T17" fmla="*/ 1903339 h 2282826"/>
                <a:gd name="T18" fmla="*/ 188916 w 1717675"/>
                <a:gd name="T19" fmla="*/ 1880842 h 2282826"/>
                <a:gd name="T20" fmla="*/ 910172 w 1717675"/>
                <a:gd name="T21" fmla="*/ 1591032 h 2282826"/>
                <a:gd name="T22" fmla="*/ 919436 w 1717675"/>
                <a:gd name="T23" fmla="*/ 1837004 h 2282826"/>
                <a:gd name="T24" fmla="*/ 824151 w 1717675"/>
                <a:gd name="T25" fmla="*/ 1660503 h 2282826"/>
                <a:gd name="T26" fmla="*/ 824482 w 1717675"/>
                <a:gd name="T27" fmla="*/ 1624272 h 2282826"/>
                <a:gd name="T28" fmla="*/ 876757 w 1717675"/>
                <a:gd name="T29" fmla="*/ 1594689 h 2282826"/>
                <a:gd name="T30" fmla="*/ 1310359 w 1717675"/>
                <a:gd name="T31" fmla="*/ 1868582 h 2282826"/>
                <a:gd name="T32" fmla="*/ 1270941 w 1717675"/>
                <a:gd name="T33" fmla="*/ 1904007 h 2282826"/>
                <a:gd name="T34" fmla="*/ 1006609 w 1717675"/>
                <a:gd name="T35" fmla="*/ 1889771 h 2282826"/>
                <a:gd name="T36" fmla="*/ 1152025 w 1717675"/>
                <a:gd name="T37" fmla="*/ 931304 h 2282826"/>
                <a:gd name="T38" fmla="*/ 726881 w 1717675"/>
                <a:gd name="T39" fmla="*/ 867716 h 2282826"/>
                <a:gd name="T40" fmla="*/ 541604 w 1717675"/>
                <a:gd name="T41" fmla="*/ 825323 h 2282826"/>
                <a:gd name="T42" fmla="*/ 705045 w 1717675"/>
                <a:gd name="T43" fmla="*/ 716362 h 2282826"/>
                <a:gd name="T44" fmla="*/ 714308 w 1717675"/>
                <a:gd name="T45" fmla="*/ 706427 h 2282826"/>
                <a:gd name="T46" fmla="*/ 682546 w 1717675"/>
                <a:gd name="T47" fmla="*/ 491816 h 2282826"/>
                <a:gd name="T48" fmla="*/ 798014 w 1717675"/>
                <a:gd name="T49" fmla="*/ 552755 h 2282826"/>
                <a:gd name="T50" fmla="*/ 848634 w 1717675"/>
                <a:gd name="T51" fmla="*/ 615349 h 2282826"/>
                <a:gd name="T52" fmla="*/ 843672 w 1717675"/>
                <a:gd name="T53" fmla="*/ 704439 h 2282826"/>
                <a:gd name="T54" fmla="*/ 678577 w 1717675"/>
                <a:gd name="T55" fmla="*/ 998536 h 2282826"/>
                <a:gd name="T56" fmla="*/ 639536 w 1717675"/>
                <a:gd name="T57" fmla="*/ 1263155 h 2282826"/>
                <a:gd name="T58" fmla="*/ 355335 w 1717675"/>
                <a:gd name="T59" fmla="*/ 1810611 h 2282826"/>
                <a:gd name="T60" fmla="*/ 169727 w 1717675"/>
                <a:gd name="T61" fmla="*/ 1155519 h 2282826"/>
                <a:gd name="T62" fmla="*/ 74773 w 1717675"/>
                <a:gd name="T63" fmla="*/ 1019069 h 2282826"/>
                <a:gd name="T64" fmla="*/ 5956 w 1717675"/>
                <a:gd name="T65" fmla="*/ 714707 h 2282826"/>
                <a:gd name="T66" fmla="*/ 3640 w 1717675"/>
                <a:gd name="T67" fmla="*/ 610713 h 2282826"/>
                <a:gd name="T68" fmla="*/ 60546 w 1717675"/>
                <a:gd name="T69" fmla="*/ 545468 h 2282826"/>
                <a:gd name="T70" fmla="*/ 178990 w 1717675"/>
                <a:gd name="T71" fmla="*/ 498771 h 2282826"/>
                <a:gd name="T72" fmla="*/ 406617 w 1717675"/>
                <a:gd name="T73" fmla="*/ 556398 h 2282826"/>
                <a:gd name="T74" fmla="*/ 560793 w 1717675"/>
                <a:gd name="T75" fmla="*/ 477575 h 2282826"/>
                <a:gd name="T76" fmla="*/ 528293 w 1717675"/>
                <a:gd name="T77" fmla="*/ 15908 h 2282826"/>
                <a:gd name="T78" fmla="*/ 610084 w 1717675"/>
                <a:gd name="T79" fmla="*/ 67278 h 2282826"/>
                <a:gd name="T80" fmla="*/ 575977 w 1717675"/>
                <a:gd name="T81" fmla="*/ 113675 h 2282826"/>
                <a:gd name="T82" fmla="*/ 510080 w 1717675"/>
                <a:gd name="T83" fmla="*/ 126932 h 2282826"/>
                <a:gd name="T84" fmla="*/ 527630 w 1717675"/>
                <a:gd name="T85" fmla="*/ 138864 h 2282826"/>
                <a:gd name="T86" fmla="*/ 587235 w 1717675"/>
                <a:gd name="T87" fmla="*/ 146155 h 2282826"/>
                <a:gd name="T88" fmla="*/ 600150 w 1717675"/>
                <a:gd name="T89" fmla="*/ 190233 h 2282826"/>
                <a:gd name="T90" fmla="*/ 616376 w 1717675"/>
                <a:gd name="T91" fmla="*/ 239282 h 2282826"/>
                <a:gd name="T92" fmla="*/ 603130 w 1717675"/>
                <a:gd name="T93" fmla="*/ 312857 h 2282826"/>
                <a:gd name="T94" fmla="*/ 587566 w 1717675"/>
                <a:gd name="T95" fmla="*/ 315177 h 2282826"/>
                <a:gd name="T96" fmla="*/ 545181 w 1717675"/>
                <a:gd name="T97" fmla="*/ 411619 h 2282826"/>
                <a:gd name="T98" fmla="*/ 478953 w 1717675"/>
                <a:gd name="T99" fmla="*/ 468954 h 2282826"/>
                <a:gd name="T100" fmla="*/ 413718 w 1717675"/>
                <a:gd name="T101" fmla="*/ 480223 h 2282826"/>
                <a:gd name="T102" fmla="*/ 348815 w 1717675"/>
                <a:gd name="T103" fmla="*/ 442110 h 2282826"/>
                <a:gd name="T104" fmla="*/ 287554 w 1717675"/>
                <a:gd name="T105" fmla="*/ 364558 h 2282826"/>
                <a:gd name="T106" fmla="*/ 255765 w 1717675"/>
                <a:gd name="T107" fmla="*/ 313852 h 2282826"/>
                <a:gd name="T108" fmla="*/ 239207 w 1717675"/>
                <a:gd name="T109" fmla="*/ 289327 h 2282826"/>
                <a:gd name="T110" fmla="*/ 247486 w 1717675"/>
                <a:gd name="T111" fmla="*/ 195867 h 2282826"/>
                <a:gd name="T112" fmla="*/ 255433 w 1717675"/>
                <a:gd name="T113" fmla="*/ 146817 h 2282826"/>
                <a:gd name="T114" fmla="*/ 272652 w 1717675"/>
                <a:gd name="T115" fmla="*/ 85174 h 2282826"/>
                <a:gd name="T116" fmla="*/ 273977 w 1717675"/>
                <a:gd name="T117" fmla="*/ 57003 h 2282826"/>
                <a:gd name="T118" fmla="*/ 370339 w 1717675"/>
                <a:gd name="T119" fmla="*/ 9942 h 228282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717675" h="2282826">
                  <a:moveTo>
                    <a:pt x="592137" y="2193925"/>
                  </a:moveTo>
                  <a:lnTo>
                    <a:pt x="708970" y="2193925"/>
                  </a:lnTo>
                  <a:lnTo>
                    <a:pt x="714515" y="2197144"/>
                  </a:lnTo>
                  <a:lnTo>
                    <a:pt x="727980" y="2206399"/>
                  </a:lnTo>
                  <a:lnTo>
                    <a:pt x="736693" y="2212836"/>
                  </a:lnTo>
                  <a:lnTo>
                    <a:pt x="745406" y="2219677"/>
                  </a:lnTo>
                  <a:lnTo>
                    <a:pt x="754119" y="2226919"/>
                  </a:lnTo>
                  <a:lnTo>
                    <a:pt x="762436" y="2234966"/>
                  </a:lnTo>
                  <a:lnTo>
                    <a:pt x="769565" y="2242611"/>
                  </a:lnTo>
                  <a:lnTo>
                    <a:pt x="773129" y="2246635"/>
                  </a:lnTo>
                  <a:lnTo>
                    <a:pt x="775505" y="2250256"/>
                  </a:lnTo>
                  <a:lnTo>
                    <a:pt x="778278" y="2253877"/>
                  </a:lnTo>
                  <a:lnTo>
                    <a:pt x="779466" y="2257499"/>
                  </a:lnTo>
                  <a:lnTo>
                    <a:pt x="780654" y="2261120"/>
                  </a:lnTo>
                  <a:lnTo>
                    <a:pt x="781050" y="2264339"/>
                  </a:lnTo>
                  <a:lnTo>
                    <a:pt x="780654" y="2267558"/>
                  </a:lnTo>
                  <a:lnTo>
                    <a:pt x="779070" y="2269972"/>
                  </a:lnTo>
                  <a:lnTo>
                    <a:pt x="777089" y="2272386"/>
                  </a:lnTo>
                  <a:lnTo>
                    <a:pt x="773921" y="2275203"/>
                  </a:lnTo>
                  <a:lnTo>
                    <a:pt x="769565" y="2276812"/>
                  </a:lnTo>
                  <a:lnTo>
                    <a:pt x="764812" y="2278422"/>
                  </a:lnTo>
                  <a:lnTo>
                    <a:pt x="758475" y="2280031"/>
                  </a:lnTo>
                  <a:lnTo>
                    <a:pt x="750951" y="2280836"/>
                  </a:lnTo>
                  <a:lnTo>
                    <a:pt x="741446" y="2281238"/>
                  </a:lnTo>
                  <a:lnTo>
                    <a:pt x="732733" y="2281238"/>
                  </a:lnTo>
                  <a:lnTo>
                    <a:pt x="724020" y="2280434"/>
                  </a:lnTo>
                  <a:lnTo>
                    <a:pt x="715703" y="2279226"/>
                  </a:lnTo>
                  <a:lnTo>
                    <a:pt x="707782" y="2278019"/>
                  </a:lnTo>
                  <a:lnTo>
                    <a:pt x="700653" y="2276008"/>
                  </a:lnTo>
                  <a:lnTo>
                    <a:pt x="693524" y="2273996"/>
                  </a:lnTo>
                  <a:lnTo>
                    <a:pt x="686395" y="2271179"/>
                  </a:lnTo>
                  <a:lnTo>
                    <a:pt x="680059" y="2268363"/>
                  </a:lnTo>
                  <a:lnTo>
                    <a:pt x="673722" y="2265144"/>
                  </a:lnTo>
                  <a:lnTo>
                    <a:pt x="667385" y="2261925"/>
                  </a:lnTo>
                  <a:lnTo>
                    <a:pt x="661445" y="2258303"/>
                  </a:lnTo>
                  <a:lnTo>
                    <a:pt x="649959" y="2250659"/>
                  </a:lnTo>
                  <a:lnTo>
                    <a:pt x="638474" y="2242611"/>
                  </a:lnTo>
                  <a:lnTo>
                    <a:pt x="633722" y="2239392"/>
                  </a:lnTo>
                  <a:lnTo>
                    <a:pt x="630553" y="2237381"/>
                  </a:lnTo>
                  <a:lnTo>
                    <a:pt x="629365" y="2237381"/>
                  </a:lnTo>
                  <a:lnTo>
                    <a:pt x="627781" y="2237381"/>
                  </a:lnTo>
                  <a:lnTo>
                    <a:pt x="627385" y="2237783"/>
                  </a:lnTo>
                  <a:lnTo>
                    <a:pt x="626593" y="2238990"/>
                  </a:lnTo>
                  <a:lnTo>
                    <a:pt x="625801" y="2240197"/>
                  </a:lnTo>
                  <a:lnTo>
                    <a:pt x="625405" y="2241807"/>
                  </a:lnTo>
                  <a:lnTo>
                    <a:pt x="624613" y="2243014"/>
                  </a:lnTo>
                  <a:lnTo>
                    <a:pt x="623820" y="2243416"/>
                  </a:lnTo>
                  <a:lnTo>
                    <a:pt x="623028" y="2243416"/>
                  </a:lnTo>
                  <a:lnTo>
                    <a:pt x="609563" y="2243014"/>
                  </a:lnTo>
                  <a:lnTo>
                    <a:pt x="602434" y="2242209"/>
                  </a:lnTo>
                  <a:lnTo>
                    <a:pt x="599266" y="2241404"/>
                  </a:lnTo>
                  <a:lnTo>
                    <a:pt x="597682" y="2240599"/>
                  </a:lnTo>
                  <a:lnTo>
                    <a:pt x="595305" y="2229333"/>
                  </a:lnTo>
                  <a:lnTo>
                    <a:pt x="593721" y="2220079"/>
                  </a:lnTo>
                  <a:lnTo>
                    <a:pt x="592929" y="2212434"/>
                  </a:lnTo>
                  <a:lnTo>
                    <a:pt x="592929" y="2206801"/>
                  </a:lnTo>
                  <a:lnTo>
                    <a:pt x="592929" y="2202375"/>
                  </a:lnTo>
                  <a:lnTo>
                    <a:pt x="593325" y="2199558"/>
                  </a:lnTo>
                  <a:lnTo>
                    <a:pt x="593721" y="2197144"/>
                  </a:lnTo>
                  <a:lnTo>
                    <a:pt x="592137" y="2193925"/>
                  </a:lnTo>
                  <a:close/>
                  <a:moveTo>
                    <a:pt x="295275" y="2193925"/>
                  </a:moveTo>
                  <a:lnTo>
                    <a:pt x="412750" y="2193925"/>
                  </a:lnTo>
                  <a:lnTo>
                    <a:pt x="411162" y="2197144"/>
                  </a:lnTo>
                  <a:lnTo>
                    <a:pt x="411559" y="2199558"/>
                  </a:lnTo>
                  <a:lnTo>
                    <a:pt x="411956" y="2202375"/>
                  </a:lnTo>
                  <a:lnTo>
                    <a:pt x="411956" y="2206801"/>
                  </a:lnTo>
                  <a:lnTo>
                    <a:pt x="411956" y="2212434"/>
                  </a:lnTo>
                  <a:lnTo>
                    <a:pt x="411162" y="2220079"/>
                  </a:lnTo>
                  <a:lnTo>
                    <a:pt x="409575" y="2229333"/>
                  </a:lnTo>
                  <a:lnTo>
                    <a:pt x="407194" y="2240599"/>
                  </a:lnTo>
                  <a:lnTo>
                    <a:pt x="405606" y="2241404"/>
                  </a:lnTo>
                  <a:lnTo>
                    <a:pt x="402431" y="2242209"/>
                  </a:lnTo>
                  <a:lnTo>
                    <a:pt x="395287" y="2243014"/>
                  </a:lnTo>
                  <a:lnTo>
                    <a:pt x="381794" y="2243416"/>
                  </a:lnTo>
                  <a:lnTo>
                    <a:pt x="381000" y="2243416"/>
                  </a:lnTo>
                  <a:lnTo>
                    <a:pt x="380603" y="2243014"/>
                  </a:lnTo>
                  <a:lnTo>
                    <a:pt x="379412" y="2241807"/>
                  </a:lnTo>
                  <a:lnTo>
                    <a:pt x="379015" y="2240197"/>
                  </a:lnTo>
                  <a:lnTo>
                    <a:pt x="378222" y="2238990"/>
                  </a:lnTo>
                  <a:lnTo>
                    <a:pt x="377825" y="2237783"/>
                  </a:lnTo>
                  <a:lnTo>
                    <a:pt x="377031" y="2237381"/>
                  </a:lnTo>
                  <a:lnTo>
                    <a:pt x="375840" y="2237381"/>
                  </a:lnTo>
                  <a:lnTo>
                    <a:pt x="374650" y="2237381"/>
                  </a:lnTo>
                  <a:lnTo>
                    <a:pt x="371475" y="2239392"/>
                  </a:lnTo>
                  <a:lnTo>
                    <a:pt x="366315" y="2242611"/>
                  </a:lnTo>
                  <a:lnTo>
                    <a:pt x="354806" y="2250659"/>
                  </a:lnTo>
                  <a:lnTo>
                    <a:pt x="343694" y="2258303"/>
                  </a:lnTo>
                  <a:lnTo>
                    <a:pt x="337343" y="2261925"/>
                  </a:lnTo>
                  <a:lnTo>
                    <a:pt x="331390" y="2265144"/>
                  </a:lnTo>
                  <a:lnTo>
                    <a:pt x="324643" y="2268363"/>
                  </a:lnTo>
                  <a:lnTo>
                    <a:pt x="318293" y="2271179"/>
                  </a:lnTo>
                  <a:lnTo>
                    <a:pt x="311150" y="2273996"/>
                  </a:lnTo>
                  <a:lnTo>
                    <a:pt x="304006" y="2276008"/>
                  </a:lnTo>
                  <a:lnTo>
                    <a:pt x="296862" y="2278019"/>
                  </a:lnTo>
                  <a:lnTo>
                    <a:pt x="288528" y="2279226"/>
                  </a:lnTo>
                  <a:lnTo>
                    <a:pt x="280590" y="2280434"/>
                  </a:lnTo>
                  <a:lnTo>
                    <a:pt x="272256" y="2281238"/>
                  </a:lnTo>
                  <a:lnTo>
                    <a:pt x="263128" y="2281238"/>
                  </a:lnTo>
                  <a:lnTo>
                    <a:pt x="253603" y="2280836"/>
                  </a:lnTo>
                  <a:lnTo>
                    <a:pt x="246062" y="2280031"/>
                  </a:lnTo>
                  <a:lnTo>
                    <a:pt x="239712" y="2278422"/>
                  </a:lnTo>
                  <a:lnTo>
                    <a:pt x="234949" y="2276812"/>
                  </a:lnTo>
                  <a:lnTo>
                    <a:pt x="230584" y="2275203"/>
                  </a:lnTo>
                  <a:lnTo>
                    <a:pt x="227409" y="2272386"/>
                  </a:lnTo>
                  <a:lnTo>
                    <a:pt x="225424" y="2269972"/>
                  </a:lnTo>
                  <a:lnTo>
                    <a:pt x="224234" y="2267558"/>
                  </a:lnTo>
                  <a:lnTo>
                    <a:pt x="223837" y="2264339"/>
                  </a:lnTo>
                  <a:lnTo>
                    <a:pt x="223837" y="2261120"/>
                  </a:lnTo>
                  <a:lnTo>
                    <a:pt x="225028" y="2257499"/>
                  </a:lnTo>
                  <a:lnTo>
                    <a:pt x="226615" y="2253877"/>
                  </a:lnTo>
                  <a:lnTo>
                    <a:pt x="228996" y="2250256"/>
                  </a:lnTo>
                  <a:lnTo>
                    <a:pt x="231378" y="2246635"/>
                  </a:lnTo>
                  <a:lnTo>
                    <a:pt x="234949" y="2242611"/>
                  </a:lnTo>
                  <a:lnTo>
                    <a:pt x="242093" y="2234966"/>
                  </a:lnTo>
                  <a:lnTo>
                    <a:pt x="250428" y="2226919"/>
                  </a:lnTo>
                  <a:lnTo>
                    <a:pt x="259159" y="2219677"/>
                  </a:lnTo>
                  <a:lnTo>
                    <a:pt x="268684" y="2212836"/>
                  </a:lnTo>
                  <a:lnTo>
                    <a:pt x="277018" y="2206399"/>
                  </a:lnTo>
                  <a:lnTo>
                    <a:pt x="290115" y="2197144"/>
                  </a:lnTo>
                  <a:lnTo>
                    <a:pt x="295275" y="2193925"/>
                  </a:lnTo>
                  <a:close/>
                  <a:moveTo>
                    <a:pt x="1091803" y="1906588"/>
                  </a:moveTo>
                  <a:lnTo>
                    <a:pt x="1106091" y="1906588"/>
                  </a:lnTo>
                  <a:lnTo>
                    <a:pt x="1118394" y="1906588"/>
                  </a:lnTo>
                  <a:lnTo>
                    <a:pt x="1127919" y="1906987"/>
                  </a:lnTo>
                  <a:lnTo>
                    <a:pt x="1136650" y="1907385"/>
                  </a:lnTo>
                  <a:lnTo>
                    <a:pt x="1129506" y="2235201"/>
                  </a:lnTo>
                  <a:lnTo>
                    <a:pt x="1127919" y="2234006"/>
                  </a:lnTo>
                  <a:lnTo>
                    <a:pt x="1123950" y="2229625"/>
                  </a:lnTo>
                  <a:lnTo>
                    <a:pt x="1119981" y="2225243"/>
                  </a:lnTo>
                  <a:lnTo>
                    <a:pt x="1115219" y="2219667"/>
                  </a:lnTo>
                  <a:lnTo>
                    <a:pt x="1109663" y="2211302"/>
                  </a:lnTo>
                  <a:lnTo>
                    <a:pt x="1102916" y="2201344"/>
                  </a:lnTo>
                  <a:lnTo>
                    <a:pt x="1094185" y="2188598"/>
                  </a:lnTo>
                  <a:lnTo>
                    <a:pt x="1085056" y="2173064"/>
                  </a:lnTo>
                  <a:lnTo>
                    <a:pt x="1073547" y="2154343"/>
                  </a:lnTo>
                  <a:lnTo>
                    <a:pt x="1061641" y="2132435"/>
                  </a:lnTo>
                  <a:lnTo>
                    <a:pt x="1047353" y="2106943"/>
                  </a:lnTo>
                  <a:lnTo>
                    <a:pt x="1031478" y="2077467"/>
                  </a:lnTo>
                  <a:lnTo>
                    <a:pt x="1014413" y="2043610"/>
                  </a:lnTo>
                  <a:lnTo>
                    <a:pt x="994966" y="2005371"/>
                  </a:lnTo>
                  <a:lnTo>
                    <a:pt x="992188" y="1999795"/>
                  </a:lnTo>
                  <a:lnTo>
                    <a:pt x="990203" y="1995015"/>
                  </a:lnTo>
                  <a:lnTo>
                    <a:pt x="988616" y="1989837"/>
                  </a:lnTo>
                  <a:lnTo>
                    <a:pt x="987028" y="1985057"/>
                  </a:lnTo>
                  <a:lnTo>
                    <a:pt x="985838" y="1980277"/>
                  </a:lnTo>
                  <a:lnTo>
                    <a:pt x="985044" y="1976294"/>
                  </a:lnTo>
                  <a:lnTo>
                    <a:pt x="984647" y="1971514"/>
                  </a:lnTo>
                  <a:lnTo>
                    <a:pt x="984250" y="1967929"/>
                  </a:lnTo>
                  <a:lnTo>
                    <a:pt x="984250" y="1963946"/>
                  </a:lnTo>
                  <a:lnTo>
                    <a:pt x="984647" y="1959963"/>
                  </a:lnTo>
                  <a:lnTo>
                    <a:pt x="985441" y="1956378"/>
                  </a:lnTo>
                  <a:lnTo>
                    <a:pt x="986235" y="1952793"/>
                  </a:lnTo>
                  <a:lnTo>
                    <a:pt x="987822" y="1950005"/>
                  </a:lnTo>
                  <a:lnTo>
                    <a:pt x="989013" y="1946420"/>
                  </a:lnTo>
                  <a:lnTo>
                    <a:pt x="990600" y="1943632"/>
                  </a:lnTo>
                  <a:lnTo>
                    <a:pt x="992585" y="1941242"/>
                  </a:lnTo>
                  <a:lnTo>
                    <a:pt x="996950" y="1935666"/>
                  </a:lnTo>
                  <a:lnTo>
                    <a:pt x="1002110" y="1930886"/>
                  </a:lnTo>
                  <a:lnTo>
                    <a:pt x="1008063" y="1926903"/>
                  </a:lnTo>
                  <a:lnTo>
                    <a:pt x="1014413" y="1923318"/>
                  </a:lnTo>
                  <a:lnTo>
                    <a:pt x="1021160" y="1920131"/>
                  </a:lnTo>
                  <a:lnTo>
                    <a:pt x="1028700" y="1916945"/>
                  </a:lnTo>
                  <a:lnTo>
                    <a:pt x="1036241" y="1914953"/>
                  </a:lnTo>
                  <a:lnTo>
                    <a:pt x="1043781" y="1912563"/>
                  </a:lnTo>
                  <a:lnTo>
                    <a:pt x="1051719" y="1910970"/>
                  </a:lnTo>
                  <a:lnTo>
                    <a:pt x="1060053" y="1909376"/>
                  </a:lnTo>
                  <a:lnTo>
                    <a:pt x="1068388" y="1908580"/>
                  </a:lnTo>
                  <a:lnTo>
                    <a:pt x="1076325" y="1907783"/>
                  </a:lnTo>
                  <a:lnTo>
                    <a:pt x="1091803" y="1906588"/>
                  </a:lnTo>
                  <a:close/>
                  <a:moveTo>
                    <a:pt x="1381919" y="1116013"/>
                  </a:moveTo>
                  <a:lnTo>
                    <a:pt x="1717675" y="1488552"/>
                  </a:lnTo>
                  <a:lnTo>
                    <a:pt x="1574631" y="1488552"/>
                  </a:lnTo>
                  <a:lnTo>
                    <a:pt x="1574631" y="2220141"/>
                  </a:lnTo>
                  <a:lnTo>
                    <a:pt x="1574234" y="2226886"/>
                  </a:lnTo>
                  <a:lnTo>
                    <a:pt x="1573439" y="2232837"/>
                  </a:lnTo>
                  <a:lnTo>
                    <a:pt x="1571850" y="2239185"/>
                  </a:lnTo>
                  <a:lnTo>
                    <a:pt x="1569863" y="2244342"/>
                  </a:lnTo>
                  <a:lnTo>
                    <a:pt x="1567081" y="2249897"/>
                  </a:lnTo>
                  <a:lnTo>
                    <a:pt x="1563903" y="2255451"/>
                  </a:lnTo>
                  <a:lnTo>
                    <a:pt x="1560327" y="2260212"/>
                  </a:lnTo>
                  <a:lnTo>
                    <a:pt x="1556353" y="2264576"/>
                  </a:lnTo>
                  <a:lnTo>
                    <a:pt x="1551982" y="2268544"/>
                  </a:lnTo>
                  <a:lnTo>
                    <a:pt x="1546817" y="2272114"/>
                  </a:lnTo>
                  <a:lnTo>
                    <a:pt x="1541651" y="2275288"/>
                  </a:lnTo>
                  <a:lnTo>
                    <a:pt x="1536486" y="2278065"/>
                  </a:lnTo>
                  <a:lnTo>
                    <a:pt x="1530526" y="2280446"/>
                  </a:lnTo>
                  <a:lnTo>
                    <a:pt x="1524565" y="2281636"/>
                  </a:lnTo>
                  <a:lnTo>
                    <a:pt x="1518208" y="2282826"/>
                  </a:lnTo>
                  <a:lnTo>
                    <a:pt x="1511850" y="2282826"/>
                  </a:lnTo>
                  <a:lnTo>
                    <a:pt x="1252384" y="2282826"/>
                  </a:lnTo>
                  <a:lnTo>
                    <a:pt x="1245629" y="2282826"/>
                  </a:lnTo>
                  <a:lnTo>
                    <a:pt x="1239669" y="2281636"/>
                  </a:lnTo>
                  <a:lnTo>
                    <a:pt x="1233312" y="2280446"/>
                  </a:lnTo>
                  <a:lnTo>
                    <a:pt x="1227749" y="2278065"/>
                  </a:lnTo>
                  <a:lnTo>
                    <a:pt x="1222186" y="2275288"/>
                  </a:lnTo>
                  <a:lnTo>
                    <a:pt x="1217020" y="2272114"/>
                  </a:lnTo>
                  <a:lnTo>
                    <a:pt x="1212252" y="2268544"/>
                  </a:lnTo>
                  <a:lnTo>
                    <a:pt x="1207484" y="2264576"/>
                  </a:lnTo>
                  <a:lnTo>
                    <a:pt x="1203908" y="2260212"/>
                  </a:lnTo>
                  <a:lnTo>
                    <a:pt x="1199935" y="2255451"/>
                  </a:lnTo>
                  <a:lnTo>
                    <a:pt x="1197153" y="2249897"/>
                  </a:lnTo>
                  <a:lnTo>
                    <a:pt x="1193974" y="2244342"/>
                  </a:lnTo>
                  <a:lnTo>
                    <a:pt x="1191988" y="2239185"/>
                  </a:lnTo>
                  <a:lnTo>
                    <a:pt x="1190796" y="2232837"/>
                  </a:lnTo>
                  <a:lnTo>
                    <a:pt x="1189604" y="2226886"/>
                  </a:lnTo>
                  <a:lnTo>
                    <a:pt x="1189604" y="2220141"/>
                  </a:lnTo>
                  <a:lnTo>
                    <a:pt x="1189604" y="1488552"/>
                  </a:lnTo>
                  <a:lnTo>
                    <a:pt x="1046162" y="1488552"/>
                  </a:lnTo>
                  <a:lnTo>
                    <a:pt x="1381919" y="1116013"/>
                  </a:lnTo>
                  <a:close/>
                  <a:moveTo>
                    <a:pt x="871935" y="1039813"/>
                  </a:moveTo>
                  <a:lnTo>
                    <a:pt x="819150" y="1046560"/>
                  </a:lnTo>
                  <a:lnTo>
                    <a:pt x="529431" y="1083469"/>
                  </a:lnTo>
                  <a:lnTo>
                    <a:pt x="515144" y="1089422"/>
                  </a:lnTo>
                  <a:lnTo>
                    <a:pt x="486569" y="1100535"/>
                  </a:lnTo>
                  <a:lnTo>
                    <a:pt x="434975" y="1121966"/>
                  </a:lnTo>
                  <a:lnTo>
                    <a:pt x="483394" y="1115616"/>
                  </a:lnTo>
                  <a:lnTo>
                    <a:pt x="504825" y="1112441"/>
                  </a:lnTo>
                  <a:lnTo>
                    <a:pt x="892572" y="1062832"/>
                  </a:lnTo>
                  <a:lnTo>
                    <a:pt x="888207" y="1058466"/>
                  </a:lnTo>
                  <a:lnTo>
                    <a:pt x="871935" y="1039813"/>
                  </a:lnTo>
                  <a:close/>
                  <a:moveTo>
                    <a:pt x="649685" y="989013"/>
                  </a:moveTo>
                  <a:lnTo>
                    <a:pt x="509588" y="995760"/>
                  </a:lnTo>
                  <a:lnTo>
                    <a:pt x="469900" y="997744"/>
                  </a:lnTo>
                  <a:lnTo>
                    <a:pt x="447675" y="998935"/>
                  </a:lnTo>
                  <a:lnTo>
                    <a:pt x="200025" y="1021954"/>
                  </a:lnTo>
                  <a:lnTo>
                    <a:pt x="187325" y="1029891"/>
                  </a:lnTo>
                  <a:lnTo>
                    <a:pt x="112712" y="1074341"/>
                  </a:lnTo>
                  <a:lnTo>
                    <a:pt x="506413" y="1011635"/>
                  </a:lnTo>
                  <a:lnTo>
                    <a:pt x="551260" y="1004491"/>
                  </a:lnTo>
                  <a:lnTo>
                    <a:pt x="560785" y="1002904"/>
                  </a:lnTo>
                  <a:lnTo>
                    <a:pt x="649685" y="989013"/>
                  </a:lnTo>
                  <a:close/>
                  <a:moveTo>
                    <a:pt x="150813" y="851694"/>
                  </a:moveTo>
                  <a:lnTo>
                    <a:pt x="153988" y="857647"/>
                  </a:lnTo>
                  <a:lnTo>
                    <a:pt x="157163" y="865585"/>
                  </a:lnTo>
                  <a:lnTo>
                    <a:pt x="165497" y="887810"/>
                  </a:lnTo>
                  <a:lnTo>
                    <a:pt x="163909" y="862410"/>
                  </a:lnTo>
                  <a:lnTo>
                    <a:pt x="157956" y="858044"/>
                  </a:lnTo>
                  <a:lnTo>
                    <a:pt x="150813" y="851694"/>
                  </a:lnTo>
                  <a:close/>
                  <a:moveTo>
                    <a:pt x="855663" y="846138"/>
                  </a:moveTo>
                  <a:lnTo>
                    <a:pt x="854869" y="846535"/>
                  </a:lnTo>
                  <a:lnTo>
                    <a:pt x="854075" y="847328"/>
                  </a:lnTo>
                  <a:lnTo>
                    <a:pt x="845741" y="858441"/>
                  </a:lnTo>
                  <a:lnTo>
                    <a:pt x="837803" y="869553"/>
                  </a:lnTo>
                  <a:lnTo>
                    <a:pt x="835819" y="872728"/>
                  </a:lnTo>
                  <a:lnTo>
                    <a:pt x="827881" y="991394"/>
                  </a:lnTo>
                  <a:lnTo>
                    <a:pt x="833835" y="962422"/>
                  </a:lnTo>
                  <a:lnTo>
                    <a:pt x="840185" y="934641"/>
                  </a:lnTo>
                  <a:lnTo>
                    <a:pt x="851297" y="885428"/>
                  </a:lnTo>
                  <a:lnTo>
                    <a:pt x="854869" y="866775"/>
                  </a:lnTo>
                  <a:lnTo>
                    <a:pt x="856060" y="859235"/>
                  </a:lnTo>
                  <a:lnTo>
                    <a:pt x="856853" y="853282"/>
                  </a:lnTo>
                  <a:lnTo>
                    <a:pt x="857647" y="848916"/>
                  </a:lnTo>
                  <a:lnTo>
                    <a:pt x="856853" y="846535"/>
                  </a:lnTo>
                  <a:lnTo>
                    <a:pt x="856457" y="846138"/>
                  </a:lnTo>
                  <a:lnTo>
                    <a:pt x="855663" y="846138"/>
                  </a:lnTo>
                  <a:close/>
                  <a:moveTo>
                    <a:pt x="701278" y="569913"/>
                  </a:moveTo>
                  <a:lnTo>
                    <a:pt x="716360" y="569913"/>
                  </a:lnTo>
                  <a:lnTo>
                    <a:pt x="730647" y="570707"/>
                  </a:lnTo>
                  <a:lnTo>
                    <a:pt x="745331" y="572294"/>
                  </a:lnTo>
                  <a:lnTo>
                    <a:pt x="760016" y="574675"/>
                  </a:lnTo>
                  <a:lnTo>
                    <a:pt x="774700" y="577453"/>
                  </a:lnTo>
                  <a:lnTo>
                    <a:pt x="789781" y="581025"/>
                  </a:lnTo>
                  <a:lnTo>
                    <a:pt x="804466" y="584994"/>
                  </a:lnTo>
                  <a:lnTo>
                    <a:pt x="818753" y="589360"/>
                  </a:lnTo>
                  <a:lnTo>
                    <a:pt x="833041" y="594519"/>
                  </a:lnTo>
                  <a:lnTo>
                    <a:pt x="846932" y="599678"/>
                  </a:lnTo>
                  <a:lnTo>
                    <a:pt x="860822" y="605632"/>
                  </a:lnTo>
                  <a:lnTo>
                    <a:pt x="874316" y="611982"/>
                  </a:lnTo>
                  <a:lnTo>
                    <a:pt x="887810" y="618332"/>
                  </a:lnTo>
                  <a:lnTo>
                    <a:pt x="900510" y="625078"/>
                  </a:lnTo>
                  <a:lnTo>
                    <a:pt x="912813" y="632222"/>
                  </a:lnTo>
                  <a:lnTo>
                    <a:pt x="924719" y="639366"/>
                  </a:lnTo>
                  <a:lnTo>
                    <a:pt x="936228" y="646907"/>
                  </a:lnTo>
                  <a:lnTo>
                    <a:pt x="946944" y="654844"/>
                  </a:lnTo>
                  <a:lnTo>
                    <a:pt x="957263" y="662385"/>
                  </a:lnTo>
                  <a:lnTo>
                    <a:pt x="967185" y="669925"/>
                  </a:lnTo>
                  <a:lnTo>
                    <a:pt x="975916" y="677466"/>
                  </a:lnTo>
                  <a:lnTo>
                    <a:pt x="983853" y="685007"/>
                  </a:lnTo>
                  <a:lnTo>
                    <a:pt x="991394" y="692547"/>
                  </a:lnTo>
                  <a:lnTo>
                    <a:pt x="998141" y="700088"/>
                  </a:lnTo>
                  <a:lnTo>
                    <a:pt x="1003698" y="707232"/>
                  </a:lnTo>
                  <a:lnTo>
                    <a:pt x="1008857" y="714375"/>
                  </a:lnTo>
                  <a:lnTo>
                    <a:pt x="1012429" y="721122"/>
                  </a:lnTo>
                  <a:lnTo>
                    <a:pt x="1015604" y="727869"/>
                  </a:lnTo>
                  <a:lnTo>
                    <a:pt x="1017588" y="734219"/>
                  </a:lnTo>
                  <a:lnTo>
                    <a:pt x="1017985" y="737394"/>
                  </a:lnTo>
                  <a:lnTo>
                    <a:pt x="1018382" y="740172"/>
                  </a:lnTo>
                  <a:lnTo>
                    <a:pt x="1019176" y="749300"/>
                  </a:lnTo>
                  <a:lnTo>
                    <a:pt x="1020366" y="758032"/>
                  </a:lnTo>
                  <a:lnTo>
                    <a:pt x="1020763" y="767557"/>
                  </a:lnTo>
                  <a:lnTo>
                    <a:pt x="1020763" y="777478"/>
                  </a:lnTo>
                  <a:lnTo>
                    <a:pt x="1020366" y="787797"/>
                  </a:lnTo>
                  <a:lnTo>
                    <a:pt x="1019176" y="798513"/>
                  </a:lnTo>
                  <a:lnTo>
                    <a:pt x="1017985" y="809228"/>
                  </a:lnTo>
                  <a:lnTo>
                    <a:pt x="1016398" y="820341"/>
                  </a:lnTo>
                  <a:lnTo>
                    <a:pt x="1014810" y="832247"/>
                  </a:lnTo>
                  <a:lnTo>
                    <a:pt x="1012032" y="844153"/>
                  </a:lnTo>
                  <a:lnTo>
                    <a:pt x="1007269" y="867966"/>
                  </a:lnTo>
                  <a:lnTo>
                    <a:pt x="1000919" y="893366"/>
                  </a:lnTo>
                  <a:lnTo>
                    <a:pt x="993776" y="919163"/>
                  </a:lnTo>
                  <a:lnTo>
                    <a:pt x="985441" y="945754"/>
                  </a:lnTo>
                  <a:lnTo>
                    <a:pt x="977107" y="972741"/>
                  </a:lnTo>
                  <a:lnTo>
                    <a:pt x="967978" y="1000125"/>
                  </a:lnTo>
                  <a:lnTo>
                    <a:pt x="958057" y="1027510"/>
                  </a:lnTo>
                  <a:lnTo>
                    <a:pt x="937419" y="1083072"/>
                  </a:lnTo>
                  <a:lnTo>
                    <a:pt x="917178" y="1137444"/>
                  </a:lnTo>
                  <a:lnTo>
                    <a:pt x="892572" y="1213644"/>
                  </a:lnTo>
                  <a:lnTo>
                    <a:pt x="813991" y="1196579"/>
                  </a:lnTo>
                  <a:lnTo>
                    <a:pt x="809625" y="1257697"/>
                  </a:lnTo>
                  <a:lnTo>
                    <a:pt x="802481" y="1338263"/>
                  </a:lnTo>
                  <a:lnTo>
                    <a:pt x="796925" y="1400572"/>
                  </a:lnTo>
                  <a:lnTo>
                    <a:pt x="791369" y="1456929"/>
                  </a:lnTo>
                  <a:lnTo>
                    <a:pt x="790972" y="1462088"/>
                  </a:lnTo>
                  <a:lnTo>
                    <a:pt x="787797" y="1470819"/>
                  </a:lnTo>
                  <a:lnTo>
                    <a:pt x="784622" y="1479551"/>
                  </a:lnTo>
                  <a:lnTo>
                    <a:pt x="781050" y="1488282"/>
                  </a:lnTo>
                  <a:lnTo>
                    <a:pt x="777081" y="1497013"/>
                  </a:lnTo>
                  <a:lnTo>
                    <a:pt x="772319" y="1505347"/>
                  </a:lnTo>
                  <a:lnTo>
                    <a:pt x="767160" y="1513682"/>
                  </a:lnTo>
                  <a:lnTo>
                    <a:pt x="762000" y="1522413"/>
                  </a:lnTo>
                  <a:lnTo>
                    <a:pt x="756841" y="1530351"/>
                  </a:lnTo>
                  <a:lnTo>
                    <a:pt x="708819" y="2171701"/>
                  </a:lnTo>
                  <a:lnTo>
                    <a:pt x="579041" y="2171701"/>
                  </a:lnTo>
                  <a:lnTo>
                    <a:pt x="514350" y="1661716"/>
                  </a:lnTo>
                  <a:lnTo>
                    <a:pt x="506413" y="1662510"/>
                  </a:lnTo>
                  <a:lnTo>
                    <a:pt x="502047" y="1663304"/>
                  </a:lnTo>
                  <a:lnTo>
                    <a:pt x="497681" y="1663304"/>
                  </a:lnTo>
                  <a:lnTo>
                    <a:pt x="492522" y="1662510"/>
                  </a:lnTo>
                  <a:lnTo>
                    <a:pt x="486966" y="1662113"/>
                  </a:lnTo>
                  <a:lnTo>
                    <a:pt x="426244" y="2169717"/>
                  </a:lnTo>
                  <a:lnTo>
                    <a:pt x="291703" y="2171701"/>
                  </a:lnTo>
                  <a:lnTo>
                    <a:pt x="242888" y="1522016"/>
                  </a:lnTo>
                  <a:lnTo>
                    <a:pt x="232966" y="1507729"/>
                  </a:lnTo>
                  <a:lnTo>
                    <a:pt x="228997" y="1500188"/>
                  </a:lnTo>
                  <a:lnTo>
                    <a:pt x="224631" y="1492647"/>
                  </a:lnTo>
                  <a:lnTo>
                    <a:pt x="221059" y="1485504"/>
                  </a:lnTo>
                  <a:lnTo>
                    <a:pt x="217488" y="1477963"/>
                  </a:lnTo>
                  <a:lnTo>
                    <a:pt x="214313" y="1470422"/>
                  </a:lnTo>
                  <a:lnTo>
                    <a:pt x="211138" y="1462882"/>
                  </a:lnTo>
                  <a:lnTo>
                    <a:pt x="210741" y="1456929"/>
                  </a:lnTo>
                  <a:lnTo>
                    <a:pt x="203597" y="1384697"/>
                  </a:lnTo>
                  <a:lnTo>
                    <a:pt x="196453" y="1305719"/>
                  </a:lnTo>
                  <a:lnTo>
                    <a:pt x="188119" y="1205310"/>
                  </a:lnTo>
                  <a:lnTo>
                    <a:pt x="171450" y="1210072"/>
                  </a:lnTo>
                  <a:lnTo>
                    <a:pt x="154781" y="1214438"/>
                  </a:lnTo>
                  <a:lnTo>
                    <a:pt x="137319" y="1218010"/>
                  </a:lnTo>
                  <a:lnTo>
                    <a:pt x="128984" y="1219597"/>
                  </a:lnTo>
                  <a:lnTo>
                    <a:pt x="120650" y="1220391"/>
                  </a:lnTo>
                  <a:lnTo>
                    <a:pt x="112712" y="1221185"/>
                  </a:lnTo>
                  <a:lnTo>
                    <a:pt x="104378" y="1221582"/>
                  </a:lnTo>
                  <a:lnTo>
                    <a:pt x="96837" y="1221582"/>
                  </a:lnTo>
                  <a:lnTo>
                    <a:pt x="89694" y="1221185"/>
                  </a:lnTo>
                  <a:lnTo>
                    <a:pt x="82550" y="1220391"/>
                  </a:lnTo>
                  <a:lnTo>
                    <a:pt x="76200" y="1218804"/>
                  </a:lnTo>
                  <a:lnTo>
                    <a:pt x="69850" y="1216819"/>
                  </a:lnTo>
                  <a:lnTo>
                    <a:pt x="65087" y="1213644"/>
                  </a:lnTo>
                  <a:lnTo>
                    <a:pt x="55166" y="1162844"/>
                  </a:lnTo>
                  <a:lnTo>
                    <a:pt x="43656" y="1099741"/>
                  </a:lnTo>
                  <a:lnTo>
                    <a:pt x="32147" y="1029494"/>
                  </a:lnTo>
                  <a:lnTo>
                    <a:pt x="21034" y="957263"/>
                  </a:lnTo>
                  <a:lnTo>
                    <a:pt x="15875" y="922338"/>
                  </a:lnTo>
                  <a:lnTo>
                    <a:pt x="11509" y="888207"/>
                  </a:lnTo>
                  <a:lnTo>
                    <a:pt x="7144" y="856457"/>
                  </a:lnTo>
                  <a:lnTo>
                    <a:pt x="4366" y="827485"/>
                  </a:lnTo>
                  <a:lnTo>
                    <a:pt x="1587" y="801688"/>
                  </a:lnTo>
                  <a:lnTo>
                    <a:pt x="397" y="779860"/>
                  </a:lnTo>
                  <a:lnTo>
                    <a:pt x="0" y="770732"/>
                  </a:lnTo>
                  <a:lnTo>
                    <a:pt x="0" y="762794"/>
                  </a:lnTo>
                  <a:lnTo>
                    <a:pt x="397" y="756047"/>
                  </a:lnTo>
                  <a:lnTo>
                    <a:pt x="1191" y="750888"/>
                  </a:lnTo>
                  <a:lnTo>
                    <a:pt x="1587" y="745728"/>
                  </a:lnTo>
                  <a:lnTo>
                    <a:pt x="1984" y="740966"/>
                  </a:lnTo>
                  <a:lnTo>
                    <a:pt x="2778" y="736600"/>
                  </a:lnTo>
                  <a:lnTo>
                    <a:pt x="4366" y="731838"/>
                  </a:lnTo>
                  <a:lnTo>
                    <a:pt x="5556" y="727075"/>
                  </a:lnTo>
                  <a:lnTo>
                    <a:pt x="7144" y="722710"/>
                  </a:lnTo>
                  <a:lnTo>
                    <a:pt x="11509" y="713582"/>
                  </a:lnTo>
                  <a:lnTo>
                    <a:pt x="15875" y="705247"/>
                  </a:lnTo>
                  <a:lnTo>
                    <a:pt x="21828" y="697310"/>
                  </a:lnTo>
                  <a:lnTo>
                    <a:pt x="28575" y="689372"/>
                  </a:lnTo>
                  <a:lnTo>
                    <a:pt x="35719" y="681832"/>
                  </a:lnTo>
                  <a:lnTo>
                    <a:pt x="44053" y="673894"/>
                  </a:lnTo>
                  <a:lnTo>
                    <a:pt x="53181" y="666750"/>
                  </a:lnTo>
                  <a:lnTo>
                    <a:pt x="62309" y="660003"/>
                  </a:lnTo>
                  <a:lnTo>
                    <a:pt x="72628" y="653653"/>
                  </a:lnTo>
                  <a:lnTo>
                    <a:pt x="83344" y="647700"/>
                  </a:lnTo>
                  <a:lnTo>
                    <a:pt x="94853" y="641350"/>
                  </a:lnTo>
                  <a:lnTo>
                    <a:pt x="106759" y="635397"/>
                  </a:lnTo>
                  <a:lnTo>
                    <a:pt x="118666" y="629841"/>
                  </a:lnTo>
                  <a:lnTo>
                    <a:pt x="131366" y="624682"/>
                  </a:lnTo>
                  <a:lnTo>
                    <a:pt x="144463" y="619522"/>
                  </a:lnTo>
                  <a:lnTo>
                    <a:pt x="157956" y="614760"/>
                  </a:lnTo>
                  <a:lnTo>
                    <a:pt x="171847" y="609997"/>
                  </a:lnTo>
                  <a:lnTo>
                    <a:pt x="185738" y="605632"/>
                  </a:lnTo>
                  <a:lnTo>
                    <a:pt x="200025" y="601663"/>
                  </a:lnTo>
                  <a:lnTo>
                    <a:pt x="214709" y="597694"/>
                  </a:lnTo>
                  <a:lnTo>
                    <a:pt x="228997" y="594122"/>
                  </a:lnTo>
                  <a:lnTo>
                    <a:pt x="258366" y="587375"/>
                  </a:lnTo>
                  <a:lnTo>
                    <a:pt x="287734" y="581422"/>
                  </a:lnTo>
                  <a:lnTo>
                    <a:pt x="317500" y="576263"/>
                  </a:lnTo>
                  <a:lnTo>
                    <a:pt x="346075" y="571897"/>
                  </a:lnTo>
                  <a:lnTo>
                    <a:pt x="349647" y="571500"/>
                  </a:lnTo>
                  <a:lnTo>
                    <a:pt x="352822" y="571103"/>
                  </a:lnTo>
                  <a:lnTo>
                    <a:pt x="359569" y="571500"/>
                  </a:lnTo>
                  <a:lnTo>
                    <a:pt x="453628" y="918766"/>
                  </a:lnTo>
                  <a:lnTo>
                    <a:pt x="455216" y="904478"/>
                  </a:lnTo>
                  <a:lnTo>
                    <a:pt x="487760" y="666750"/>
                  </a:lnTo>
                  <a:lnTo>
                    <a:pt x="478631" y="643335"/>
                  </a:lnTo>
                  <a:lnTo>
                    <a:pt x="496491" y="612378"/>
                  </a:lnTo>
                  <a:lnTo>
                    <a:pt x="537766" y="611982"/>
                  </a:lnTo>
                  <a:lnTo>
                    <a:pt x="554831" y="643335"/>
                  </a:lnTo>
                  <a:lnTo>
                    <a:pt x="546894" y="671116"/>
                  </a:lnTo>
                  <a:lnTo>
                    <a:pt x="575866" y="922338"/>
                  </a:lnTo>
                  <a:lnTo>
                    <a:pt x="652463" y="582613"/>
                  </a:lnTo>
                  <a:lnTo>
                    <a:pt x="661591" y="578644"/>
                  </a:lnTo>
                  <a:lnTo>
                    <a:pt x="668338" y="575469"/>
                  </a:lnTo>
                  <a:lnTo>
                    <a:pt x="671910" y="572691"/>
                  </a:lnTo>
                  <a:lnTo>
                    <a:pt x="672703" y="572294"/>
                  </a:lnTo>
                  <a:lnTo>
                    <a:pt x="673100" y="571897"/>
                  </a:lnTo>
                  <a:lnTo>
                    <a:pt x="686991" y="570310"/>
                  </a:lnTo>
                  <a:lnTo>
                    <a:pt x="701278" y="569913"/>
                  </a:lnTo>
                  <a:close/>
                  <a:moveTo>
                    <a:pt x="534014" y="0"/>
                  </a:moveTo>
                  <a:lnTo>
                    <a:pt x="549903" y="794"/>
                  </a:lnTo>
                  <a:lnTo>
                    <a:pt x="565395" y="1985"/>
                  </a:lnTo>
                  <a:lnTo>
                    <a:pt x="580886" y="3971"/>
                  </a:lnTo>
                  <a:lnTo>
                    <a:pt x="594789" y="7148"/>
                  </a:lnTo>
                  <a:lnTo>
                    <a:pt x="608692" y="10326"/>
                  </a:lnTo>
                  <a:lnTo>
                    <a:pt x="621800" y="14297"/>
                  </a:lnTo>
                  <a:lnTo>
                    <a:pt x="633717" y="19063"/>
                  </a:lnTo>
                  <a:lnTo>
                    <a:pt x="645236" y="23431"/>
                  </a:lnTo>
                  <a:lnTo>
                    <a:pt x="656756" y="28594"/>
                  </a:lnTo>
                  <a:lnTo>
                    <a:pt x="666686" y="33757"/>
                  </a:lnTo>
                  <a:lnTo>
                    <a:pt x="676617" y="38920"/>
                  </a:lnTo>
                  <a:lnTo>
                    <a:pt x="685356" y="44083"/>
                  </a:lnTo>
                  <a:lnTo>
                    <a:pt x="693300" y="49246"/>
                  </a:lnTo>
                  <a:lnTo>
                    <a:pt x="700847" y="54806"/>
                  </a:lnTo>
                  <a:lnTo>
                    <a:pt x="707600" y="59572"/>
                  </a:lnTo>
                  <a:lnTo>
                    <a:pt x="718722" y="68309"/>
                  </a:lnTo>
                  <a:lnTo>
                    <a:pt x="726667" y="75458"/>
                  </a:lnTo>
                  <a:lnTo>
                    <a:pt x="731830" y="80621"/>
                  </a:lnTo>
                  <a:lnTo>
                    <a:pt x="733419" y="82209"/>
                  </a:lnTo>
                  <a:lnTo>
                    <a:pt x="731433" y="86975"/>
                  </a:lnTo>
                  <a:lnTo>
                    <a:pt x="728255" y="92138"/>
                  </a:lnTo>
                  <a:lnTo>
                    <a:pt x="724681" y="98890"/>
                  </a:lnTo>
                  <a:lnTo>
                    <a:pt x="719119" y="107230"/>
                  </a:lnTo>
                  <a:lnTo>
                    <a:pt x="712764" y="115173"/>
                  </a:lnTo>
                  <a:lnTo>
                    <a:pt x="708792" y="119541"/>
                  </a:lnTo>
                  <a:lnTo>
                    <a:pt x="705217" y="123910"/>
                  </a:lnTo>
                  <a:lnTo>
                    <a:pt x="700450" y="128278"/>
                  </a:lnTo>
                  <a:lnTo>
                    <a:pt x="696081" y="131853"/>
                  </a:lnTo>
                  <a:lnTo>
                    <a:pt x="690917" y="136221"/>
                  </a:lnTo>
                  <a:lnTo>
                    <a:pt x="685356" y="139399"/>
                  </a:lnTo>
                  <a:lnTo>
                    <a:pt x="679794" y="142973"/>
                  </a:lnTo>
                  <a:lnTo>
                    <a:pt x="673439" y="146150"/>
                  </a:lnTo>
                  <a:lnTo>
                    <a:pt x="667083" y="148930"/>
                  </a:lnTo>
                  <a:lnTo>
                    <a:pt x="660331" y="150916"/>
                  </a:lnTo>
                  <a:lnTo>
                    <a:pt x="653181" y="152505"/>
                  </a:lnTo>
                  <a:lnTo>
                    <a:pt x="645633" y="154093"/>
                  </a:lnTo>
                  <a:lnTo>
                    <a:pt x="638086" y="154887"/>
                  </a:lnTo>
                  <a:lnTo>
                    <a:pt x="629745" y="154887"/>
                  </a:lnTo>
                  <a:lnTo>
                    <a:pt x="620608" y="154093"/>
                  </a:lnTo>
                  <a:lnTo>
                    <a:pt x="611870" y="152107"/>
                  </a:lnTo>
                  <a:lnTo>
                    <a:pt x="602734" y="150122"/>
                  </a:lnTo>
                  <a:lnTo>
                    <a:pt x="592406" y="146547"/>
                  </a:lnTo>
                  <a:lnTo>
                    <a:pt x="582475" y="142576"/>
                  </a:lnTo>
                  <a:lnTo>
                    <a:pt x="571750" y="137413"/>
                  </a:lnTo>
                  <a:lnTo>
                    <a:pt x="559436" y="131853"/>
                  </a:lnTo>
                  <a:lnTo>
                    <a:pt x="547123" y="126293"/>
                  </a:lnTo>
                  <a:lnTo>
                    <a:pt x="572545" y="138604"/>
                  </a:lnTo>
                  <a:lnTo>
                    <a:pt x="597570" y="150916"/>
                  </a:lnTo>
                  <a:lnTo>
                    <a:pt x="609884" y="156476"/>
                  </a:lnTo>
                  <a:lnTo>
                    <a:pt x="621800" y="162036"/>
                  </a:lnTo>
                  <a:lnTo>
                    <a:pt x="632922" y="166405"/>
                  </a:lnTo>
                  <a:lnTo>
                    <a:pt x="644045" y="170376"/>
                  </a:lnTo>
                  <a:lnTo>
                    <a:pt x="655167" y="173553"/>
                  </a:lnTo>
                  <a:lnTo>
                    <a:pt x="665097" y="176333"/>
                  </a:lnTo>
                  <a:lnTo>
                    <a:pt x="674631" y="177922"/>
                  </a:lnTo>
                  <a:lnTo>
                    <a:pt x="679397" y="178319"/>
                  </a:lnTo>
                  <a:lnTo>
                    <a:pt x="683767" y="178319"/>
                  </a:lnTo>
                  <a:lnTo>
                    <a:pt x="688136" y="178319"/>
                  </a:lnTo>
                  <a:lnTo>
                    <a:pt x="692506" y="177922"/>
                  </a:lnTo>
                  <a:lnTo>
                    <a:pt x="696875" y="177525"/>
                  </a:lnTo>
                  <a:lnTo>
                    <a:pt x="700450" y="176333"/>
                  </a:lnTo>
                  <a:lnTo>
                    <a:pt x="704422" y="175142"/>
                  </a:lnTo>
                  <a:lnTo>
                    <a:pt x="707997" y="173156"/>
                  </a:lnTo>
                  <a:lnTo>
                    <a:pt x="711572" y="171170"/>
                  </a:lnTo>
                  <a:lnTo>
                    <a:pt x="714353" y="168788"/>
                  </a:lnTo>
                  <a:lnTo>
                    <a:pt x="715544" y="177525"/>
                  </a:lnTo>
                  <a:lnTo>
                    <a:pt x="716736" y="185865"/>
                  </a:lnTo>
                  <a:lnTo>
                    <a:pt x="717133" y="202148"/>
                  </a:lnTo>
                  <a:lnTo>
                    <a:pt x="717133" y="217240"/>
                  </a:lnTo>
                  <a:lnTo>
                    <a:pt x="716339" y="231537"/>
                  </a:lnTo>
                  <a:lnTo>
                    <a:pt x="717531" y="230345"/>
                  </a:lnTo>
                  <a:lnTo>
                    <a:pt x="718722" y="229154"/>
                  </a:lnTo>
                  <a:lnTo>
                    <a:pt x="719914" y="227963"/>
                  </a:lnTo>
                  <a:lnTo>
                    <a:pt x="721503" y="227565"/>
                  </a:lnTo>
                  <a:lnTo>
                    <a:pt x="723489" y="227963"/>
                  </a:lnTo>
                  <a:lnTo>
                    <a:pt x="725078" y="229551"/>
                  </a:lnTo>
                  <a:lnTo>
                    <a:pt x="727064" y="231140"/>
                  </a:lnTo>
                  <a:lnTo>
                    <a:pt x="728255" y="233523"/>
                  </a:lnTo>
                  <a:lnTo>
                    <a:pt x="730242" y="236700"/>
                  </a:lnTo>
                  <a:lnTo>
                    <a:pt x="731830" y="240274"/>
                  </a:lnTo>
                  <a:lnTo>
                    <a:pt x="734214" y="249806"/>
                  </a:lnTo>
                  <a:lnTo>
                    <a:pt x="736597" y="260529"/>
                  </a:lnTo>
                  <a:lnTo>
                    <a:pt x="738186" y="272840"/>
                  </a:lnTo>
                  <a:lnTo>
                    <a:pt x="739378" y="286740"/>
                  </a:lnTo>
                  <a:lnTo>
                    <a:pt x="739775" y="301435"/>
                  </a:lnTo>
                  <a:lnTo>
                    <a:pt x="739378" y="316924"/>
                  </a:lnTo>
                  <a:lnTo>
                    <a:pt x="738186" y="330427"/>
                  </a:lnTo>
                  <a:lnTo>
                    <a:pt x="736597" y="342738"/>
                  </a:lnTo>
                  <a:lnTo>
                    <a:pt x="734214" y="353858"/>
                  </a:lnTo>
                  <a:lnTo>
                    <a:pt x="731830" y="362596"/>
                  </a:lnTo>
                  <a:lnTo>
                    <a:pt x="730242" y="366567"/>
                  </a:lnTo>
                  <a:lnTo>
                    <a:pt x="728255" y="369744"/>
                  </a:lnTo>
                  <a:lnTo>
                    <a:pt x="727064" y="372524"/>
                  </a:lnTo>
                  <a:lnTo>
                    <a:pt x="725078" y="374113"/>
                  </a:lnTo>
                  <a:lnTo>
                    <a:pt x="723489" y="374907"/>
                  </a:lnTo>
                  <a:lnTo>
                    <a:pt x="721503" y="375304"/>
                  </a:lnTo>
                  <a:lnTo>
                    <a:pt x="719517" y="374907"/>
                  </a:lnTo>
                  <a:lnTo>
                    <a:pt x="717928" y="373716"/>
                  </a:lnTo>
                  <a:lnTo>
                    <a:pt x="716339" y="372127"/>
                  </a:lnTo>
                  <a:lnTo>
                    <a:pt x="714353" y="368950"/>
                  </a:lnTo>
                  <a:lnTo>
                    <a:pt x="712764" y="365773"/>
                  </a:lnTo>
                  <a:lnTo>
                    <a:pt x="711175" y="361801"/>
                  </a:lnTo>
                  <a:lnTo>
                    <a:pt x="709983" y="357433"/>
                  </a:lnTo>
                  <a:lnTo>
                    <a:pt x="708394" y="352270"/>
                  </a:lnTo>
                  <a:lnTo>
                    <a:pt x="706806" y="364979"/>
                  </a:lnTo>
                  <a:lnTo>
                    <a:pt x="704819" y="377687"/>
                  </a:lnTo>
                  <a:lnTo>
                    <a:pt x="701642" y="389602"/>
                  </a:lnTo>
                  <a:lnTo>
                    <a:pt x="698861" y="401516"/>
                  </a:lnTo>
                  <a:lnTo>
                    <a:pt x="695683" y="413431"/>
                  </a:lnTo>
                  <a:lnTo>
                    <a:pt x="691314" y="424551"/>
                  </a:lnTo>
                  <a:lnTo>
                    <a:pt x="686944" y="435274"/>
                  </a:lnTo>
                  <a:lnTo>
                    <a:pt x="682575" y="445997"/>
                  </a:lnTo>
                  <a:lnTo>
                    <a:pt x="677411" y="456323"/>
                  </a:lnTo>
                  <a:lnTo>
                    <a:pt x="671850" y="466251"/>
                  </a:lnTo>
                  <a:lnTo>
                    <a:pt x="666289" y="475386"/>
                  </a:lnTo>
                  <a:lnTo>
                    <a:pt x="659933" y="484520"/>
                  </a:lnTo>
                  <a:lnTo>
                    <a:pt x="653975" y="493257"/>
                  </a:lnTo>
                  <a:lnTo>
                    <a:pt x="647222" y="501597"/>
                  </a:lnTo>
                  <a:lnTo>
                    <a:pt x="640867" y="509540"/>
                  </a:lnTo>
                  <a:lnTo>
                    <a:pt x="633717" y="517086"/>
                  </a:lnTo>
                  <a:lnTo>
                    <a:pt x="626964" y="524235"/>
                  </a:lnTo>
                  <a:lnTo>
                    <a:pt x="619417" y="530589"/>
                  </a:lnTo>
                  <a:lnTo>
                    <a:pt x="612267" y="536944"/>
                  </a:lnTo>
                  <a:lnTo>
                    <a:pt x="604720" y="542901"/>
                  </a:lnTo>
                  <a:lnTo>
                    <a:pt x="597570" y="548461"/>
                  </a:lnTo>
                  <a:lnTo>
                    <a:pt x="590022" y="553227"/>
                  </a:lnTo>
                  <a:lnTo>
                    <a:pt x="582078" y="557992"/>
                  </a:lnTo>
                  <a:lnTo>
                    <a:pt x="574531" y="561964"/>
                  </a:lnTo>
                  <a:lnTo>
                    <a:pt x="566984" y="565538"/>
                  </a:lnTo>
                  <a:lnTo>
                    <a:pt x="559039" y="568715"/>
                  </a:lnTo>
                  <a:lnTo>
                    <a:pt x="551492" y="571495"/>
                  </a:lnTo>
                  <a:lnTo>
                    <a:pt x="543945" y="573481"/>
                  </a:lnTo>
                  <a:lnTo>
                    <a:pt x="536398" y="575467"/>
                  </a:lnTo>
                  <a:lnTo>
                    <a:pt x="528850" y="576658"/>
                  </a:lnTo>
                  <a:lnTo>
                    <a:pt x="521700" y="577453"/>
                  </a:lnTo>
                  <a:lnTo>
                    <a:pt x="514550" y="577850"/>
                  </a:lnTo>
                  <a:lnTo>
                    <a:pt x="508989" y="577453"/>
                  </a:lnTo>
                  <a:lnTo>
                    <a:pt x="502634" y="576658"/>
                  </a:lnTo>
                  <a:lnTo>
                    <a:pt x="496278" y="575467"/>
                  </a:lnTo>
                  <a:lnTo>
                    <a:pt x="489923" y="573481"/>
                  </a:lnTo>
                  <a:lnTo>
                    <a:pt x="483170" y="571098"/>
                  </a:lnTo>
                  <a:lnTo>
                    <a:pt x="476417" y="568318"/>
                  </a:lnTo>
                  <a:lnTo>
                    <a:pt x="469267" y="565141"/>
                  </a:lnTo>
                  <a:lnTo>
                    <a:pt x="462514" y="561567"/>
                  </a:lnTo>
                  <a:lnTo>
                    <a:pt x="454967" y="557198"/>
                  </a:lnTo>
                  <a:lnTo>
                    <a:pt x="447817" y="552432"/>
                  </a:lnTo>
                  <a:lnTo>
                    <a:pt x="440667" y="547667"/>
                  </a:lnTo>
                  <a:lnTo>
                    <a:pt x="433120" y="542106"/>
                  </a:lnTo>
                  <a:lnTo>
                    <a:pt x="425970" y="536149"/>
                  </a:lnTo>
                  <a:lnTo>
                    <a:pt x="418423" y="529795"/>
                  </a:lnTo>
                  <a:lnTo>
                    <a:pt x="411273" y="523043"/>
                  </a:lnTo>
                  <a:lnTo>
                    <a:pt x="403726" y="515895"/>
                  </a:lnTo>
                  <a:lnTo>
                    <a:pt x="396576" y="508349"/>
                  </a:lnTo>
                  <a:lnTo>
                    <a:pt x="389426" y="500803"/>
                  </a:lnTo>
                  <a:lnTo>
                    <a:pt x="382276" y="492860"/>
                  </a:lnTo>
                  <a:lnTo>
                    <a:pt x="375523" y="483726"/>
                  </a:lnTo>
                  <a:lnTo>
                    <a:pt x="368770" y="475386"/>
                  </a:lnTo>
                  <a:lnTo>
                    <a:pt x="362415" y="466251"/>
                  </a:lnTo>
                  <a:lnTo>
                    <a:pt x="356059" y="456720"/>
                  </a:lnTo>
                  <a:lnTo>
                    <a:pt x="350498" y="447188"/>
                  </a:lnTo>
                  <a:lnTo>
                    <a:pt x="344937" y="436862"/>
                  </a:lnTo>
                  <a:lnTo>
                    <a:pt x="339376" y="426934"/>
                  </a:lnTo>
                  <a:lnTo>
                    <a:pt x="334212" y="416211"/>
                  </a:lnTo>
                  <a:lnTo>
                    <a:pt x="329048" y="405885"/>
                  </a:lnTo>
                  <a:lnTo>
                    <a:pt x="325076" y="394765"/>
                  </a:lnTo>
                  <a:lnTo>
                    <a:pt x="320706" y="383247"/>
                  </a:lnTo>
                  <a:lnTo>
                    <a:pt x="317529" y="372127"/>
                  </a:lnTo>
                  <a:lnTo>
                    <a:pt x="313954" y="360610"/>
                  </a:lnTo>
                  <a:lnTo>
                    <a:pt x="311570" y="368156"/>
                  </a:lnTo>
                  <a:lnTo>
                    <a:pt x="310379" y="371730"/>
                  </a:lnTo>
                  <a:lnTo>
                    <a:pt x="308392" y="374113"/>
                  </a:lnTo>
                  <a:lnTo>
                    <a:pt x="306804" y="376099"/>
                  </a:lnTo>
                  <a:lnTo>
                    <a:pt x="305612" y="378084"/>
                  </a:lnTo>
                  <a:lnTo>
                    <a:pt x="304023" y="378879"/>
                  </a:lnTo>
                  <a:lnTo>
                    <a:pt x="302037" y="379276"/>
                  </a:lnTo>
                  <a:lnTo>
                    <a:pt x="300051" y="378879"/>
                  </a:lnTo>
                  <a:lnTo>
                    <a:pt x="298462" y="377687"/>
                  </a:lnTo>
                  <a:lnTo>
                    <a:pt x="296873" y="375702"/>
                  </a:lnTo>
                  <a:lnTo>
                    <a:pt x="294887" y="373319"/>
                  </a:lnTo>
                  <a:lnTo>
                    <a:pt x="293298" y="370141"/>
                  </a:lnTo>
                  <a:lnTo>
                    <a:pt x="292106" y="366567"/>
                  </a:lnTo>
                  <a:lnTo>
                    <a:pt x="289326" y="357433"/>
                  </a:lnTo>
                  <a:lnTo>
                    <a:pt x="286942" y="346710"/>
                  </a:lnTo>
                  <a:lnTo>
                    <a:pt x="285354" y="334001"/>
                  </a:lnTo>
                  <a:lnTo>
                    <a:pt x="284559" y="320101"/>
                  </a:lnTo>
                  <a:lnTo>
                    <a:pt x="284162" y="305406"/>
                  </a:lnTo>
                  <a:lnTo>
                    <a:pt x="284559" y="290315"/>
                  </a:lnTo>
                  <a:lnTo>
                    <a:pt x="285354" y="276812"/>
                  </a:lnTo>
                  <a:lnTo>
                    <a:pt x="286942" y="264103"/>
                  </a:lnTo>
                  <a:lnTo>
                    <a:pt x="289326" y="252983"/>
                  </a:lnTo>
                  <a:lnTo>
                    <a:pt x="292106" y="244246"/>
                  </a:lnTo>
                  <a:lnTo>
                    <a:pt x="293298" y="240274"/>
                  </a:lnTo>
                  <a:lnTo>
                    <a:pt x="294887" y="237097"/>
                  </a:lnTo>
                  <a:lnTo>
                    <a:pt x="296873" y="234714"/>
                  </a:lnTo>
                  <a:lnTo>
                    <a:pt x="298462" y="232728"/>
                  </a:lnTo>
                  <a:lnTo>
                    <a:pt x="300051" y="231934"/>
                  </a:lnTo>
                  <a:lnTo>
                    <a:pt x="302037" y="231537"/>
                  </a:lnTo>
                  <a:lnTo>
                    <a:pt x="303229" y="231537"/>
                  </a:lnTo>
                  <a:lnTo>
                    <a:pt x="304420" y="232331"/>
                  </a:lnTo>
                  <a:lnTo>
                    <a:pt x="304817" y="222403"/>
                  </a:lnTo>
                  <a:lnTo>
                    <a:pt x="305215" y="212871"/>
                  </a:lnTo>
                  <a:lnTo>
                    <a:pt x="306406" y="204134"/>
                  </a:lnTo>
                  <a:lnTo>
                    <a:pt x="307598" y="196191"/>
                  </a:lnTo>
                  <a:lnTo>
                    <a:pt x="306804" y="185468"/>
                  </a:lnTo>
                  <a:lnTo>
                    <a:pt x="306406" y="175936"/>
                  </a:lnTo>
                  <a:lnTo>
                    <a:pt x="306406" y="166405"/>
                  </a:lnTo>
                  <a:lnTo>
                    <a:pt x="306804" y="158065"/>
                  </a:lnTo>
                  <a:lnTo>
                    <a:pt x="307598" y="150122"/>
                  </a:lnTo>
                  <a:lnTo>
                    <a:pt x="308790" y="142179"/>
                  </a:lnTo>
                  <a:lnTo>
                    <a:pt x="310379" y="135427"/>
                  </a:lnTo>
                  <a:lnTo>
                    <a:pt x="312365" y="128676"/>
                  </a:lnTo>
                  <a:lnTo>
                    <a:pt x="314748" y="122321"/>
                  </a:lnTo>
                  <a:lnTo>
                    <a:pt x="317529" y="116761"/>
                  </a:lnTo>
                  <a:lnTo>
                    <a:pt x="320309" y="111201"/>
                  </a:lnTo>
                  <a:lnTo>
                    <a:pt x="323884" y="106833"/>
                  </a:lnTo>
                  <a:lnTo>
                    <a:pt x="327062" y="102067"/>
                  </a:lnTo>
                  <a:lnTo>
                    <a:pt x="331431" y="98095"/>
                  </a:lnTo>
                  <a:lnTo>
                    <a:pt x="335404" y="94918"/>
                  </a:lnTo>
                  <a:lnTo>
                    <a:pt x="339773" y="91344"/>
                  </a:lnTo>
                  <a:lnTo>
                    <a:pt x="319912" y="91741"/>
                  </a:lnTo>
                  <a:lnTo>
                    <a:pt x="304420" y="92138"/>
                  </a:lnTo>
                  <a:lnTo>
                    <a:pt x="290915" y="93329"/>
                  </a:lnTo>
                  <a:lnTo>
                    <a:pt x="295284" y="90549"/>
                  </a:lnTo>
                  <a:lnTo>
                    <a:pt x="300051" y="88167"/>
                  </a:lnTo>
                  <a:lnTo>
                    <a:pt x="309981" y="82209"/>
                  </a:lnTo>
                  <a:lnTo>
                    <a:pt x="319117" y="75458"/>
                  </a:lnTo>
                  <a:lnTo>
                    <a:pt x="328651" y="68309"/>
                  </a:lnTo>
                  <a:lnTo>
                    <a:pt x="346923" y="54409"/>
                  </a:lnTo>
                  <a:lnTo>
                    <a:pt x="355265" y="48452"/>
                  </a:lnTo>
                  <a:lnTo>
                    <a:pt x="363606" y="43686"/>
                  </a:lnTo>
                  <a:lnTo>
                    <a:pt x="373934" y="38920"/>
                  </a:lnTo>
                  <a:lnTo>
                    <a:pt x="384659" y="33757"/>
                  </a:lnTo>
                  <a:lnTo>
                    <a:pt x="394589" y="28992"/>
                  </a:lnTo>
                  <a:lnTo>
                    <a:pt x="405314" y="24623"/>
                  </a:lnTo>
                  <a:lnTo>
                    <a:pt x="414848" y="21049"/>
                  </a:lnTo>
                  <a:lnTo>
                    <a:pt x="425176" y="17474"/>
                  </a:lnTo>
                  <a:lnTo>
                    <a:pt x="434709" y="14694"/>
                  </a:lnTo>
                  <a:lnTo>
                    <a:pt x="444242" y="11914"/>
                  </a:lnTo>
                  <a:lnTo>
                    <a:pt x="454173" y="9134"/>
                  </a:lnTo>
                  <a:lnTo>
                    <a:pt x="463309" y="7148"/>
                  </a:lnTo>
                  <a:lnTo>
                    <a:pt x="472842" y="5560"/>
                  </a:lnTo>
                  <a:lnTo>
                    <a:pt x="481978" y="3574"/>
                  </a:lnTo>
                  <a:lnTo>
                    <a:pt x="491114" y="2383"/>
                  </a:lnTo>
                  <a:lnTo>
                    <a:pt x="500250" y="1588"/>
                  </a:lnTo>
                  <a:lnTo>
                    <a:pt x="517331" y="397"/>
                  </a:lnTo>
                  <a:lnTo>
                    <a:pt x="534014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192606" y="4458686"/>
            <a:ext cx="4846030" cy="607913"/>
            <a:chOff x="7192606" y="4458686"/>
            <a:chExt cx="4846030" cy="607913"/>
          </a:xfrm>
        </p:grpSpPr>
        <p:sp>
          <p:nvSpPr>
            <p:cNvPr id="14" name="文本框 13"/>
            <p:cNvSpPr txBox="1"/>
            <p:nvPr/>
          </p:nvSpPr>
          <p:spPr>
            <a:xfrm>
              <a:off x="7880974" y="4458686"/>
              <a:ext cx="41576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예측에 </a:t>
              </a: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커다란 영향을 끼치는 </a:t>
              </a:r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feature</a:t>
              </a: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와 그렇지 않은 </a:t>
              </a:r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feature</a:t>
              </a:r>
              <a:r>
                <a:rPr lang="zh-CN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를 제대로 구분하는 작업이 필요하다</a:t>
              </a:r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.</a:t>
              </a:r>
            </a:p>
          </p:txBody>
        </p:sp>
        <p:sp>
          <p:nvSpPr>
            <p:cNvPr id="30" name="KSO_Shape"/>
            <p:cNvSpPr>
              <a:spLocks/>
            </p:cNvSpPr>
            <p:nvPr/>
          </p:nvSpPr>
          <p:spPr bwMode="auto">
            <a:xfrm>
              <a:off x="7192606" y="4528251"/>
              <a:ext cx="385816" cy="538348"/>
            </a:xfrm>
            <a:custGeom>
              <a:avLst/>
              <a:gdLst>
                <a:gd name="T0" fmla="*/ 1362327 w 1631950"/>
                <a:gd name="T1" fmla="*/ 1279012 h 2274888"/>
                <a:gd name="T2" fmla="*/ 1342394 w 1631950"/>
                <a:gd name="T3" fmla="*/ 1329027 h 2274888"/>
                <a:gd name="T4" fmla="*/ 1307844 w 1631950"/>
                <a:gd name="T5" fmla="*/ 1369199 h 2274888"/>
                <a:gd name="T6" fmla="*/ 1261867 w 1631950"/>
                <a:gd name="T7" fmla="*/ 1395537 h 2274888"/>
                <a:gd name="T8" fmla="*/ 1207650 w 1631950"/>
                <a:gd name="T9" fmla="*/ 1405114 h 2274888"/>
                <a:gd name="T10" fmla="*/ 141920 w 1631950"/>
                <a:gd name="T11" fmla="*/ 1404583 h 2274888"/>
                <a:gd name="T12" fmla="*/ 89564 w 1631950"/>
                <a:gd name="T13" fmla="*/ 1389684 h 2274888"/>
                <a:gd name="T14" fmla="*/ 46243 w 1631950"/>
                <a:gd name="T15" fmla="*/ 1359090 h 2274888"/>
                <a:gd name="T16" fmla="*/ 15680 w 1631950"/>
                <a:gd name="T17" fmla="*/ 1315726 h 2274888"/>
                <a:gd name="T18" fmla="*/ 797 w 1631950"/>
                <a:gd name="T19" fmla="*/ 1263316 h 2274888"/>
                <a:gd name="T20" fmla="*/ 562478 w 1631950"/>
                <a:gd name="T21" fmla="*/ 608645 h 2274888"/>
                <a:gd name="T22" fmla="*/ 625937 w 1631950"/>
                <a:gd name="T23" fmla="*/ 720923 h 2274888"/>
                <a:gd name="T24" fmla="*/ 642664 w 1631950"/>
                <a:gd name="T25" fmla="*/ 681013 h 2274888"/>
                <a:gd name="T26" fmla="*/ 658330 w 1631950"/>
                <a:gd name="T27" fmla="*/ 632590 h 2274888"/>
                <a:gd name="T28" fmla="*/ 652223 w 1631950"/>
                <a:gd name="T29" fmla="*/ 614764 h 2274888"/>
                <a:gd name="T30" fmla="*/ 638416 w 1631950"/>
                <a:gd name="T31" fmla="*/ 592416 h 2274888"/>
                <a:gd name="T32" fmla="*/ 643461 w 1631950"/>
                <a:gd name="T33" fmla="*/ 573259 h 2274888"/>
                <a:gd name="T34" fmla="*/ 671075 w 1631950"/>
                <a:gd name="T35" fmla="*/ 568470 h 2274888"/>
                <a:gd name="T36" fmla="*/ 728693 w 1631950"/>
                <a:gd name="T37" fmla="*/ 570332 h 2274888"/>
                <a:gd name="T38" fmla="*/ 740641 w 1631950"/>
                <a:gd name="T39" fmla="*/ 582305 h 2274888"/>
                <a:gd name="T40" fmla="*/ 736658 w 1631950"/>
                <a:gd name="T41" fmla="*/ 603856 h 2274888"/>
                <a:gd name="T42" fmla="*/ 721789 w 1631950"/>
                <a:gd name="T43" fmla="*/ 624076 h 2274888"/>
                <a:gd name="T44" fmla="*/ 727100 w 1631950"/>
                <a:gd name="T45" fmla="*/ 652811 h 2274888"/>
                <a:gd name="T46" fmla="*/ 740110 w 1631950"/>
                <a:gd name="T47" fmla="*/ 699904 h 2274888"/>
                <a:gd name="T48" fmla="*/ 783920 w 1631950"/>
                <a:gd name="T49" fmla="*/ 670903 h 2274888"/>
                <a:gd name="T50" fmla="*/ 884021 w 1631950"/>
                <a:gd name="T51" fmla="*/ 540800 h 2274888"/>
                <a:gd name="T52" fmla="*/ 964473 w 1631950"/>
                <a:gd name="T53" fmla="*/ 575653 h 2274888"/>
                <a:gd name="T54" fmla="*/ 1017046 w 1631950"/>
                <a:gd name="T55" fmla="*/ 612635 h 2274888"/>
                <a:gd name="T56" fmla="*/ 1052360 w 1631950"/>
                <a:gd name="T57" fmla="*/ 652811 h 2274888"/>
                <a:gd name="T58" fmla="*/ 310235 w 1631950"/>
                <a:gd name="T59" fmla="*/ 657068 h 2274888"/>
                <a:gd name="T60" fmla="*/ 346346 w 1631950"/>
                <a:gd name="T61" fmla="*/ 615562 h 2274888"/>
                <a:gd name="T62" fmla="*/ 398387 w 1631950"/>
                <a:gd name="T63" fmla="*/ 578048 h 2274888"/>
                <a:gd name="T64" fmla="*/ 478839 w 1631950"/>
                <a:gd name="T65" fmla="*/ 542130 h 2274888"/>
                <a:gd name="T66" fmla="*/ 709370 w 1631950"/>
                <a:gd name="T67" fmla="*/ 2124 h 2274888"/>
                <a:gd name="T68" fmla="*/ 770048 w 1631950"/>
                <a:gd name="T69" fmla="*/ 22301 h 2274888"/>
                <a:gd name="T70" fmla="*/ 822741 w 1631950"/>
                <a:gd name="T71" fmla="*/ 63716 h 2274888"/>
                <a:gd name="T72" fmla="*/ 860798 w 1631950"/>
                <a:gd name="T73" fmla="*/ 126634 h 2274888"/>
                <a:gd name="T74" fmla="*/ 877298 w 1631950"/>
                <a:gd name="T75" fmla="*/ 210260 h 2274888"/>
                <a:gd name="T76" fmla="*/ 884749 w 1631950"/>
                <a:gd name="T77" fmla="*/ 238666 h 2274888"/>
                <a:gd name="T78" fmla="*/ 887943 w 1631950"/>
                <a:gd name="T79" fmla="*/ 270259 h 2274888"/>
                <a:gd name="T80" fmla="*/ 873040 w 1631950"/>
                <a:gd name="T81" fmla="*/ 332115 h 2274888"/>
                <a:gd name="T82" fmla="*/ 858669 w 1631950"/>
                <a:gd name="T83" fmla="*/ 349903 h 2274888"/>
                <a:gd name="T84" fmla="*/ 836846 w 1631950"/>
                <a:gd name="T85" fmla="*/ 396095 h 2274888"/>
                <a:gd name="T86" fmla="*/ 803580 w 1631950"/>
                <a:gd name="T87" fmla="*/ 452908 h 2274888"/>
                <a:gd name="T88" fmla="*/ 764193 w 1631950"/>
                <a:gd name="T89" fmla="*/ 497508 h 2274888"/>
                <a:gd name="T90" fmla="*/ 720814 w 1631950"/>
                <a:gd name="T91" fmla="*/ 525915 h 2274888"/>
                <a:gd name="T92" fmla="*/ 675838 w 1631950"/>
                <a:gd name="T93" fmla="*/ 534410 h 2274888"/>
                <a:gd name="T94" fmla="*/ 631128 w 1631950"/>
                <a:gd name="T95" fmla="*/ 519809 h 2274888"/>
                <a:gd name="T96" fmla="*/ 588813 w 1631950"/>
                <a:gd name="T97" fmla="*/ 486093 h 2274888"/>
                <a:gd name="T98" fmla="*/ 550756 w 1631950"/>
                <a:gd name="T99" fmla="*/ 437245 h 2274888"/>
                <a:gd name="T100" fmla="*/ 519886 w 1631950"/>
                <a:gd name="T101" fmla="*/ 377246 h 2274888"/>
                <a:gd name="T102" fmla="*/ 500458 w 1631950"/>
                <a:gd name="T103" fmla="*/ 343531 h 2274888"/>
                <a:gd name="T104" fmla="*/ 485821 w 1631950"/>
                <a:gd name="T105" fmla="*/ 312204 h 2274888"/>
                <a:gd name="T106" fmla="*/ 478369 w 1631950"/>
                <a:gd name="T107" fmla="*/ 253799 h 2274888"/>
                <a:gd name="T108" fmla="*/ 485554 w 1631950"/>
                <a:gd name="T109" fmla="*/ 235215 h 2274888"/>
                <a:gd name="T110" fmla="*/ 493805 w 1631950"/>
                <a:gd name="T111" fmla="*/ 160084 h 2274888"/>
                <a:gd name="T112" fmla="*/ 523611 w 1631950"/>
                <a:gd name="T113" fmla="*/ 88139 h 2274888"/>
                <a:gd name="T114" fmla="*/ 570450 w 1631950"/>
                <a:gd name="T115" fmla="*/ 37698 h 2274888"/>
                <a:gd name="T116" fmla="*/ 628733 w 1631950"/>
                <a:gd name="T117" fmla="*/ 7965 h 227488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631950" h="2274888">
                  <a:moveTo>
                    <a:pt x="0" y="1235075"/>
                  </a:moveTo>
                  <a:lnTo>
                    <a:pt x="1631950" y="1235075"/>
                  </a:lnTo>
                  <a:lnTo>
                    <a:pt x="1631950" y="1489231"/>
                  </a:lnTo>
                  <a:lnTo>
                    <a:pt x="1631950" y="1499079"/>
                  </a:lnTo>
                  <a:lnTo>
                    <a:pt x="1631315" y="1508610"/>
                  </a:lnTo>
                  <a:lnTo>
                    <a:pt x="1629726" y="1518141"/>
                  </a:lnTo>
                  <a:lnTo>
                    <a:pt x="1628456" y="1527354"/>
                  </a:lnTo>
                  <a:lnTo>
                    <a:pt x="1626232" y="1536567"/>
                  </a:lnTo>
                  <a:lnTo>
                    <a:pt x="1623690" y="1545462"/>
                  </a:lnTo>
                  <a:lnTo>
                    <a:pt x="1620514" y="1554358"/>
                  </a:lnTo>
                  <a:lnTo>
                    <a:pt x="1617337" y="1562618"/>
                  </a:lnTo>
                  <a:lnTo>
                    <a:pt x="1613524" y="1571196"/>
                  </a:lnTo>
                  <a:lnTo>
                    <a:pt x="1609712" y="1579456"/>
                  </a:lnTo>
                  <a:lnTo>
                    <a:pt x="1604629" y="1587080"/>
                  </a:lnTo>
                  <a:lnTo>
                    <a:pt x="1599864" y="1595023"/>
                  </a:lnTo>
                  <a:lnTo>
                    <a:pt x="1594781" y="1602330"/>
                  </a:lnTo>
                  <a:lnTo>
                    <a:pt x="1588745" y="1609319"/>
                  </a:lnTo>
                  <a:lnTo>
                    <a:pt x="1583027" y="1616308"/>
                  </a:lnTo>
                  <a:lnTo>
                    <a:pt x="1576673" y="1622980"/>
                  </a:lnTo>
                  <a:lnTo>
                    <a:pt x="1570319" y="1629334"/>
                  </a:lnTo>
                  <a:lnTo>
                    <a:pt x="1563330" y="1635052"/>
                  </a:lnTo>
                  <a:lnTo>
                    <a:pt x="1556341" y="1640771"/>
                  </a:lnTo>
                  <a:lnTo>
                    <a:pt x="1549034" y="1645854"/>
                  </a:lnTo>
                  <a:lnTo>
                    <a:pt x="1541410" y="1650619"/>
                  </a:lnTo>
                  <a:lnTo>
                    <a:pt x="1533468" y="1655385"/>
                  </a:lnTo>
                  <a:lnTo>
                    <a:pt x="1525208" y="1659515"/>
                  </a:lnTo>
                  <a:lnTo>
                    <a:pt x="1516948" y="1663009"/>
                  </a:lnTo>
                  <a:lnTo>
                    <a:pt x="1508371" y="1666504"/>
                  </a:lnTo>
                  <a:lnTo>
                    <a:pt x="1499475" y="1669363"/>
                  </a:lnTo>
                  <a:lnTo>
                    <a:pt x="1490262" y="1671905"/>
                  </a:lnTo>
                  <a:lnTo>
                    <a:pt x="1481685" y="1674129"/>
                  </a:lnTo>
                  <a:lnTo>
                    <a:pt x="1472472" y="1676035"/>
                  </a:lnTo>
                  <a:lnTo>
                    <a:pt x="1462624" y="1677306"/>
                  </a:lnTo>
                  <a:lnTo>
                    <a:pt x="1453093" y="1677941"/>
                  </a:lnTo>
                  <a:lnTo>
                    <a:pt x="1443563" y="1677941"/>
                  </a:lnTo>
                  <a:lnTo>
                    <a:pt x="1246280" y="1677941"/>
                  </a:lnTo>
                  <a:lnTo>
                    <a:pt x="1246280" y="2274888"/>
                  </a:lnTo>
                  <a:lnTo>
                    <a:pt x="386305" y="2274888"/>
                  </a:lnTo>
                  <a:lnTo>
                    <a:pt x="386305" y="1677941"/>
                  </a:lnTo>
                  <a:lnTo>
                    <a:pt x="188705" y="1677941"/>
                  </a:lnTo>
                  <a:lnTo>
                    <a:pt x="179174" y="1677941"/>
                  </a:lnTo>
                  <a:lnTo>
                    <a:pt x="169644" y="1677306"/>
                  </a:lnTo>
                  <a:lnTo>
                    <a:pt x="160113" y="1676035"/>
                  </a:lnTo>
                  <a:lnTo>
                    <a:pt x="150900" y="1674129"/>
                  </a:lnTo>
                  <a:lnTo>
                    <a:pt x="141688" y="1671905"/>
                  </a:lnTo>
                  <a:lnTo>
                    <a:pt x="132792" y="1669363"/>
                  </a:lnTo>
                  <a:lnTo>
                    <a:pt x="123897" y="1666504"/>
                  </a:lnTo>
                  <a:lnTo>
                    <a:pt x="115320" y="1663009"/>
                  </a:lnTo>
                  <a:lnTo>
                    <a:pt x="107060" y="1659515"/>
                  </a:lnTo>
                  <a:lnTo>
                    <a:pt x="98800" y="1655385"/>
                  </a:lnTo>
                  <a:lnTo>
                    <a:pt x="91176" y="1650619"/>
                  </a:lnTo>
                  <a:lnTo>
                    <a:pt x="83233" y="1645854"/>
                  </a:lnTo>
                  <a:lnTo>
                    <a:pt x="75927" y="1640771"/>
                  </a:lnTo>
                  <a:lnTo>
                    <a:pt x="68938" y="1635052"/>
                  </a:lnTo>
                  <a:lnTo>
                    <a:pt x="61949" y="1629334"/>
                  </a:lnTo>
                  <a:lnTo>
                    <a:pt x="55277" y="1622980"/>
                  </a:lnTo>
                  <a:lnTo>
                    <a:pt x="48923" y="1616308"/>
                  </a:lnTo>
                  <a:lnTo>
                    <a:pt x="43205" y="1609319"/>
                  </a:lnTo>
                  <a:lnTo>
                    <a:pt x="37487" y="1602330"/>
                  </a:lnTo>
                  <a:lnTo>
                    <a:pt x="32404" y="1595023"/>
                  </a:lnTo>
                  <a:lnTo>
                    <a:pt x="27639" y="1587080"/>
                  </a:lnTo>
                  <a:lnTo>
                    <a:pt x="22873" y="1579456"/>
                  </a:lnTo>
                  <a:lnTo>
                    <a:pt x="18743" y="1571196"/>
                  </a:lnTo>
                  <a:lnTo>
                    <a:pt x="14931" y="1562618"/>
                  </a:lnTo>
                  <a:lnTo>
                    <a:pt x="11437" y="1554358"/>
                  </a:lnTo>
                  <a:lnTo>
                    <a:pt x="8577" y="1545462"/>
                  </a:lnTo>
                  <a:lnTo>
                    <a:pt x="6354" y="1536567"/>
                  </a:lnTo>
                  <a:lnTo>
                    <a:pt x="4130" y="1527354"/>
                  </a:lnTo>
                  <a:lnTo>
                    <a:pt x="2224" y="1518141"/>
                  </a:lnTo>
                  <a:lnTo>
                    <a:pt x="953" y="1508610"/>
                  </a:lnTo>
                  <a:lnTo>
                    <a:pt x="318" y="1499079"/>
                  </a:lnTo>
                  <a:lnTo>
                    <a:pt x="0" y="1489231"/>
                  </a:lnTo>
                  <a:lnTo>
                    <a:pt x="0" y="1235075"/>
                  </a:lnTo>
                  <a:close/>
                  <a:moveTo>
                    <a:pt x="625067" y="631825"/>
                  </a:moveTo>
                  <a:lnTo>
                    <a:pt x="638397" y="659149"/>
                  </a:lnTo>
                  <a:lnTo>
                    <a:pt x="654266" y="691557"/>
                  </a:lnTo>
                  <a:lnTo>
                    <a:pt x="672357" y="726824"/>
                  </a:lnTo>
                  <a:lnTo>
                    <a:pt x="691401" y="763361"/>
                  </a:lnTo>
                  <a:lnTo>
                    <a:pt x="700922" y="781154"/>
                  </a:lnTo>
                  <a:lnTo>
                    <a:pt x="710761" y="798946"/>
                  </a:lnTo>
                  <a:lnTo>
                    <a:pt x="720600" y="816103"/>
                  </a:lnTo>
                  <a:lnTo>
                    <a:pt x="730122" y="832307"/>
                  </a:lnTo>
                  <a:lnTo>
                    <a:pt x="739326" y="847240"/>
                  </a:lnTo>
                  <a:lnTo>
                    <a:pt x="748213" y="860902"/>
                  </a:lnTo>
                  <a:lnTo>
                    <a:pt x="756782" y="872657"/>
                  </a:lnTo>
                  <a:lnTo>
                    <a:pt x="764400" y="883142"/>
                  </a:lnTo>
                  <a:lnTo>
                    <a:pt x="764400" y="835802"/>
                  </a:lnTo>
                  <a:lnTo>
                    <a:pt x="764717" y="830400"/>
                  </a:lnTo>
                  <a:lnTo>
                    <a:pt x="765669" y="824681"/>
                  </a:lnTo>
                  <a:lnTo>
                    <a:pt x="766621" y="818962"/>
                  </a:lnTo>
                  <a:lnTo>
                    <a:pt x="768208" y="813243"/>
                  </a:lnTo>
                  <a:lnTo>
                    <a:pt x="771382" y="801488"/>
                  </a:lnTo>
                  <a:lnTo>
                    <a:pt x="775826" y="790050"/>
                  </a:lnTo>
                  <a:lnTo>
                    <a:pt x="779952" y="779565"/>
                  </a:lnTo>
                  <a:lnTo>
                    <a:pt x="783760" y="769080"/>
                  </a:lnTo>
                  <a:lnTo>
                    <a:pt x="785030" y="764315"/>
                  </a:lnTo>
                  <a:lnTo>
                    <a:pt x="786299" y="759866"/>
                  </a:lnTo>
                  <a:lnTo>
                    <a:pt x="786934" y="755418"/>
                  </a:lnTo>
                  <a:lnTo>
                    <a:pt x="787252" y="751923"/>
                  </a:lnTo>
                  <a:lnTo>
                    <a:pt x="786934" y="748111"/>
                  </a:lnTo>
                  <a:lnTo>
                    <a:pt x="786299" y="745251"/>
                  </a:lnTo>
                  <a:lnTo>
                    <a:pt x="784712" y="742074"/>
                  </a:lnTo>
                  <a:lnTo>
                    <a:pt x="783126" y="739215"/>
                  </a:lnTo>
                  <a:lnTo>
                    <a:pt x="781539" y="736673"/>
                  </a:lnTo>
                  <a:lnTo>
                    <a:pt x="779634" y="734131"/>
                  </a:lnTo>
                  <a:lnTo>
                    <a:pt x="775191" y="729365"/>
                  </a:lnTo>
                  <a:lnTo>
                    <a:pt x="770747" y="723964"/>
                  </a:lnTo>
                  <a:lnTo>
                    <a:pt x="768526" y="721105"/>
                  </a:lnTo>
                  <a:lnTo>
                    <a:pt x="766621" y="718245"/>
                  </a:lnTo>
                  <a:lnTo>
                    <a:pt x="765352" y="714750"/>
                  </a:lnTo>
                  <a:lnTo>
                    <a:pt x="764082" y="711573"/>
                  </a:lnTo>
                  <a:lnTo>
                    <a:pt x="763130" y="707443"/>
                  </a:lnTo>
                  <a:lnTo>
                    <a:pt x="763130" y="702995"/>
                  </a:lnTo>
                  <a:lnTo>
                    <a:pt x="763130" y="698864"/>
                  </a:lnTo>
                  <a:lnTo>
                    <a:pt x="763448" y="695369"/>
                  </a:lnTo>
                  <a:lnTo>
                    <a:pt x="764400" y="691874"/>
                  </a:lnTo>
                  <a:lnTo>
                    <a:pt x="765669" y="689015"/>
                  </a:lnTo>
                  <a:lnTo>
                    <a:pt x="766939" y="686791"/>
                  </a:lnTo>
                  <a:lnTo>
                    <a:pt x="769160" y="684567"/>
                  </a:lnTo>
                  <a:lnTo>
                    <a:pt x="771700" y="682978"/>
                  </a:lnTo>
                  <a:lnTo>
                    <a:pt x="774556" y="682025"/>
                  </a:lnTo>
                  <a:lnTo>
                    <a:pt x="777730" y="681072"/>
                  </a:lnTo>
                  <a:lnTo>
                    <a:pt x="781856" y="680119"/>
                  </a:lnTo>
                  <a:lnTo>
                    <a:pt x="785982" y="679483"/>
                  </a:lnTo>
                  <a:lnTo>
                    <a:pt x="791060" y="679166"/>
                  </a:lnTo>
                  <a:lnTo>
                    <a:pt x="802169" y="678848"/>
                  </a:lnTo>
                  <a:lnTo>
                    <a:pt x="815816" y="678848"/>
                  </a:lnTo>
                  <a:lnTo>
                    <a:pt x="833273" y="678848"/>
                  </a:lnTo>
                  <a:lnTo>
                    <a:pt x="846920" y="678848"/>
                  </a:lnTo>
                  <a:lnTo>
                    <a:pt x="858029" y="679166"/>
                  </a:lnTo>
                  <a:lnTo>
                    <a:pt x="862790" y="679483"/>
                  </a:lnTo>
                  <a:lnTo>
                    <a:pt x="867233" y="680119"/>
                  </a:lnTo>
                  <a:lnTo>
                    <a:pt x="871042" y="681072"/>
                  </a:lnTo>
                  <a:lnTo>
                    <a:pt x="874216" y="682025"/>
                  </a:lnTo>
                  <a:lnTo>
                    <a:pt x="877390" y="682978"/>
                  </a:lnTo>
                  <a:lnTo>
                    <a:pt x="879929" y="684567"/>
                  </a:lnTo>
                  <a:lnTo>
                    <a:pt x="881516" y="686791"/>
                  </a:lnTo>
                  <a:lnTo>
                    <a:pt x="883103" y="689015"/>
                  </a:lnTo>
                  <a:lnTo>
                    <a:pt x="884690" y="691874"/>
                  </a:lnTo>
                  <a:lnTo>
                    <a:pt x="885324" y="695369"/>
                  </a:lnTo>
                  <a:lnTo>
                    <a:pt x="885642" y="698864"/>
                  </a:lnTo>
                  <a:lnTo>
                    <a:pt x="885959" y="702995"/>
                  </a:lnTo>
                  <a:lnTo>
                    <a:pt x="885642" y="707443"/>
                  </a:lnTo>
                  <a:lnTo>
                    <a:pt x="885007" y="711573"/>
                  </a:lnTo>
                  <a:lnTo>
                    <a:pt x="883737" y="714750"/>
                  </a:lnTo>
                  <a:lnTo>
                    <a:pt x="882150" y="718245"/>
                  </a:lnTo>
                  <a:lnTo>
                    <a:pt x="880563" y="721105"/>
                  </a:lnTo>
                  <a:lnTo>
                    <a:pt x="878342" y="723964"/>
                  </a:lnTo>
                  <a:lnTo>
                    <a:pt x="873898" y="729365"/>
                  </a:lnTo>
                  <a:lnTo>
                    <a:pt x="869455" y="734131"/>
                  </a:lnTo>
                  <a:lnTo>
                    <a:pt x="867233" y="736673"/>
                  </a:lnTo>
                  <a:lnTo>
                    <a:pt x="865329" y="739215"/>
                  </a:lnTo>
                  <a:lnTo>
                    <a:pt x="864059" y="742074"/>
                  </a:lnTo>
                  <a:lnTo>
                    <a:pt x="862790" y="745251"/>
                  </a:lnTo>
                  <a:lnTo>
                    <a:pt x="862155" y="748111"/>
                  </a:lnTo>
                  <a:lnTo>
                    <a:pt x="861838" y="751923"/>
                  </a:lnTo>
                  <a:lnTo>
                    <a:pt x="862155" y="755418"/>
                  </a:lnTo>
                  <a:lnTo>
                    <a:pt x="862790" y="759866"/>
                  </a:lnTo>
                  <a:lnTo>
                    <a:pt x="864059" y="764315"/>
                  </a:lnTo>
                  <a:lnTo>
                    <a:pt x="865329" y="769080"/>
                  </a:lnTo>
                  <a:lnTo>
                    <a:pt x="869138" y="779565"/>
                  </a:lnTo>
                  <a:lnTo>
                    <a:pt x="873264" y="790050"/>
                  </a:lnTo>
                  <a:lnTo>
                    <a:pt x="877390" y="801488"/>
                  </a:lnTo>
                  <a:lnTo>
                    <a:pt x="880881" y="813243"/>
                  </a:lnTo>
                  <a:lnTo>
                    <a:pt x="882468" y="818962"/>
                  </a:lnTo>
                  <a:lnTo>
                    <a:pt x="883420" y="824681"/>
                  </a:lnTo>
                  <a:lnTo>
                    <a:pt x="884372" y="830400"/>
                  </a:lnTo>
                  <a:lnTo>
                    <a:pt x="884690" y="835802"/>
                  </a:lnTo>
                  <a:lnTo>
                    <a:pt x="884690" y="883142"/>
                  </a:lnTo>
                  <a:lnTo>
                    <a:pt x="892307" y="873293"/>
                  </a:lnTo>
                  <a:lnTo>
                    <a:pt x="900559" y="861219"/>
                  </a:lnTo>
                  <a:lnTo>
                    <a:pt x="909446" y="848193"/>
                  </a:lnTo>
                  <a:lnTo>
                    <a:pt x="918015" y="833260"/>
                  </a:lnTo>
                  <a:lnTo>
                    <a:pt x="927854" y="817692"/>
                  </a:lnTo>
                  <a:lnTo>
                    <a:pt x="937058" y="801170"/>
                  </a:lnTo>
                  <a:lnTo>
                    <a:pt x="956102" y="766221"/>
                  </a:lnTo>
                  <a:lnTo>
                    <a:pt x="974828" y="730319"/>
                  </a:lnTo>
                  <a:lnTo>
                    <a:pt x="992601" y="695369"/>
                  </a:lnTo>
                  <a:lnTo>
                    <a:pt x="1008788" y="663280"/>
                  </a:lnTo>
                  <a:lnTo>
                    <a:pt x="1022118" y="635956"/>
                  </a:lnTo>
                  <a:lnTo>
                    <a:pt x="1039892" y="640721"/>
                  </a:lnTo>
                  <a:lnTo>
                    <a:pt x="1056714" y="645805"/>
                  </a:lnTo>
                  <a:lnTo>
                    <a:pt x="1072900" y="651524"/>
                  </a:lnTo>
                  <a:lnTo>
                    <a:pt x="1088135" y="656925"/>
                  </a:lnTo>
                  <a:lnTo>
                    <a:pt x="1102417" y="662962"/>
                  </a:lnTo>
                  <a:lnTo>
                    <a:pt x="1116382" y="668681"/>
                  </a:lnTo>
                  <a:lnTo>
                    <a:pt x="1129395" y="675035"/>
                  </a:lnTo>
                  <a:lnTo>
                    <a:pt x="1141456" y="681390"/>
                  </a:lnTo>
                  <a:lnTo>
                    <a:pt x="1152882" y="687426"/>
                  </a:lnTo>
                  <a:lnTo>
                    <a:pt x="1163990" y="693781"/>
                  </a:lnTo>
                  <a:lnTo>
                    <a:pt x="1173830" y="700135"/>
                  </a:lnTo>
                  <a:lnTo>
                    <a:pt x="1183669" y="706807"/>
                  </a:lnTo>
                  <a:lnTo>
                    <a:pt x="1192238" y="713162"/>
                  </a:lnTo>
                  <a:lnTo>
                    <a:pt x="1200807" y="719198"/>
                  </a:lnTo>
                  <a:lnTo>
                    <a:pt x="1208107" y="725553"/>
                  </a:lnTo>
                  <a:lnTo>
                    <a:pt x="1215725" y="731589"/>
                  </a:lnTo>
                  <a:lnTo>
                    <a:pt x="1221755" y="737308"/>
                  </a:lnTo>
                  <a:lnTo>
                    <a:pt x="1227785" y="743345"/>
                  </a:lnTo>
                  <a:lnTo>
                    <a:pt x="1233181" y="748746"/>
                  </a:lnTo>
                  <a:lnTo>
                    <a:pt x="1237942" y="753830"/>
                  </a:lnTo>
                  <a:lnTo>
                    <a:pt x="1246511" y="763997"/>
                  </a:lnTo>
                  <a:lnTo>
                    <a:pt x="1253176" y="772575"/>
                  </a:lnTo>
                  <a:lnTo>
                    <a:pt x="1257937" y="779565"/>
                  </a:lnTo>
                  <a:lnTo>
                    <a:pt x="1261428" y="784649"/>
                  </a:lnTo>
                  <a:lnTo>
                    <a:pt x="1263650" y="789097"/>
                  </a:lnTo>
                  <a:lnTo>
                    <a:pt x="1263650" y="1090613"/>
                  </a:lnTo>
                  <a:lnTo>
                    <a:pt x="815816" y="1090613"/>
                  </a:lnTo>
                  <a:lnTo>
                    <a:pt x="368300" y="1090613"/>
                  </a:lnTo>
                  <a:lnTo>
                    <a:pt x="368300" y="789097"/>
                  </a:lnTo>
                  <a:lnTo>
                    <a:pt x="370839" y="784649"/>
                  </a:lnTo>
                  <a:lnTo>
                    <a:pt x="374648" y="778930"/>
                  </a:lnTo>
                  <a:lnTo>
                    <a:pt x="380043" y="771622"/>
                  </a:lnTo>
                  <a:lnTo>
                    <a:pt x="387026" y="762726"/>
                  </a:lnTo>
                  <a:lnTo>
                    <a:pt x="396230" y="752559"/>
                  </a:lnTo>
                  <a:lnTo>
                    <a:pt x="401626" y="746840"/>
                  </a:lnTo>
                  <a:lnTo>
                    <a:pt x="407656" y="741121"/>
                  </a:lnTo>
                  <a:lnTo>
                    <a:pt x="414004" y="735084"/>
                  </a:lnTo>
                  <a:lnTo>
                    <a:pt x="420986" y="729048"/>
                  </a:lnTo>
                  <a:lnTo>
                    <a:pt x="428603" y="722693"/>
                  </a:lnTo>
                  <a:lnTo>
                    <a:pt x="436856" y="716339"/>
                  </a:lnTo>
                  <a:lnTo>
                    <a:pt x="445742" y="709984"/>
                  </a:lnTo>
                  <a:lnTo>
                    <a:pt x="455264" y="703312"/>
                  </a:lnTo>
                  <a:lnTo>
                    <a:pt x="465420" y="696640"/>
                  </a:lnTo>
                  <a:lnTo>
                    <a:pt x="476212" y="690286"/>
                  </a:lnTo>
                  <a:lnTo>
                    <a:pt x="487638" y="683931"/>
                  </a:lnTo>
                  <a:lnTo>
                    <a:pt x="499698" y="677259"/>
                  </a:lnTo>
                  <a:lnTo>
                    <a:pt x="513029" y="670905"/>
                  </a:lnTo>
                  <a:lnTo>
                    <a:pt x="526676" y="664550"/>
                  </a:lnTo>
                  <a:lnTo>
                    <a:pt x="540959" y="658831"/>
                  </a:lnTo>
                  <a:lnTo>
                    <a:pt x="556193" y="652795"/>
                  </a:lnTo>
                  <a:lnTo>
                    <a:pt x="572380" y="647394"/>
                  </a:lnTo>
                  <a:lnTo>
                    <a:pt x="588884" y="641675"/>
                  </a:lnTo>
                  <a:lnTo>
                    <a:pt x="606658" y="636591"/>
                  </a:lnTo>
                  <a:lnTo>
                    <a:pt x="625067" y="631825"/>
                  </a:lnTo>
                  <a:close/>
                  <a:moveTo>
                    <a:pt x="815815" y="0"/>
                  </a:moveTo>
                  <a:lnTo>
                    <a:pt x="826313" y="317"/>
                  </a:lnTo>
                  <a:lnTo>
                    <a:pt x="837129" y="951"/>
                  </a:lnTo>
                  <a:lnTo>
                    <a:pt x="847945" y="2536"/>
                  </a:lnTo>
                  <a:lnTo>
                    <a:pt x="858443" y="4439"/>
                  </a:lnTo>
                  <a:lnTo>
                    <a:pt x="869259" y="6658"/>
                  </a:lnTo>
                  <a:lnTo>
                    <a:pt x="880075" y="9511"/>
                  </a:lnTo>
                  <a:lnTo>
                    <a:pt x="890254" y="13315"/>
                  </a:lnTo>
                  <a:lnTo>
                    <a:pt x="900752" y="16803"/>
                  </a:lnTo>
                  <a:lnTo>
                    <a:pt x="910614" y="21558"/>
                  </a:lnTo>
                  <a:lnTo>
                    <a:pt x="920476" y="26631"/>
                  </a:lnTo>
                  <a:lnTo>
                    <a:pt x="930655" y="32020"/>
                  </a:lnTo>
                  <a:lnTo>
                    <a:pt x="939881" y="38360"/>
                  </a:lnTo>
                  <a:lnTo>
                    <a:pt x="949424" y="45018"/>
                  </a:lnTo>
                  <a:lnTo>
                    <a:pt x="958332" y="51993"/>
                  </a:lnTo>
                  <a:lnTo>
                    <a:pt x="967239" y="59601"/>
                  </a:lnTo>
                  <a:lnTo>
                    <a:pt x="975192" y="67844"/>
                  </a:lnTo>
                  <a:lnTo>
                    <a:pt x="983463" y="76087"/>
                  </a:lnTo>
                  <a:lnTo>
                    <a:pt x="991098" y="85280"/>
                  </a:lnTo>
                  <a:lnTo>
                    <a:pt x="998415" y="95425"/>
                  </a:lnTo>
                  <a:lnTo>
                    <a:pt x="1005413" y="105253"/>
                  </a:lnTo>
                  <a:lnTo>
                    <a:pt x="1012094" y="116032"/>
                  </a:lnTo>
                  <a:lnTo>
                    <a:pt x="1018138" y="127445"/>
                  </a:lnTo>
                  <a:lnTo>
                    <a:pt x="1023546" y="139175"/>
                  </a:lnTo>
                  <a:lnTo>
                    <a:pt x="1028954" y="151222"/>
                  </a:lnTo>
                  <a:lnTo>
                    <a:pt x="1033408" y="163903"/>
                  </a:lnTo>
                  <a:lnTo>
                    <a:pt x="1037225" y="177218"/>
                  </a:lnTo>
                  <a:lnTo>
                    <a:pt x="1041042" y="191167"/>
                  </a:lnTo>
                  <a:lnTo>
                    <a:pt x="1043905" y="205117"/>
                  </a:lnTo>
                  <a:lnTo>
                    <a:pt x="1046132" y="219700"/>
                  </a:lnTo>
                  <a:lnTo>
                    <a:pt x="1047723" y="235234"/>
                  </a:lnTo>
                  <a:lnTo>
                    <a:pt x="1048677" y="251085"/>
                  </a:lnTo>
                  <a:lnTo>
                    <a:pt x="1049313" y="267254"/>
                  </a:lnTo>
                  <a:lnTo>
                    <a:pt x="1048677" y="278984"/>
                  </a:lnTo>
                  <a:lnTo>
                    <a:pt x="1049313" y="278667"/>
                  </a:lnTo>
                  <a:lnTo>
                    <a:pt x="1051858" y="279301"/>
                  </a:lnTo>
                  <a:lnTo>
                    <a:pt x="1054085" y="280569"/>
                  </a:lnTo>
                  <a:lnTo>
                    <a:pt x="1055676" y="282471"/>
                  </a:lnTo>
                  <a:lnTo>
                    <a:pt x="1057584" y="285007"/>
                  </a:lnTo>
                  <a:lnTo>
                    <a:pt x="1059175" y="287861"/>
                  </a:lnTo>
                  <a:lnTo>
                    <a:pt x="1060129" y="291665"/>
                  </a:lnTo>
                  <a:lnTo>
                    <a:pt x="1061084" y="296103"/>
                  </a:lnTo>
                  <a:lnTo>
                    <a:pt x="1061402" y="300859"/>
                  </a:lnTo>
                  <a:lnTo>
                    <a:pt x="1061720" y="305614"/>
                  </a:lnTo>
                  <a:lnTo>
                    <a:pt x="1062038" y="311004"/>
                  </a:lnTo>
                  <a:lnTo>
                    <a:pt x="1061402" y="322734"/>
                  </a:lnTo>
                  <a:lnTo>
                    <a:pt x="1060129" y="335415"/>
                  </a:lnTo>
                  <a:lnTo>
                    <a:pt x="1057903" y="348730"/>
                  </a:lnTo>
                  <a:lnTo>
                    <a:pt x="1055358" y="361411"/>
                  </a:lnTo>
                  <a:lnTo>
                    <a:pt x="1051858" y="374092"/>
                  </a:lnTo>
                  <a:lnTo>
                    <a:pt x="1048041" y="385822"/>
                  </a:lnTo>
                  <a:lnTo>
                    <a:pt x="1045814" y="391211"/>
                  </a:lnTo>
                  <a:lnTo>
                    <a:pt x="1043587" y="396601"/>
                  </a:lnTo>
                  <a:lnTo>
                    <a:pt x="1041360" y="401356"/>
                  </a:lnTo>
                  <a:lnTo>
                    <a:pt x="1038816" y="405478"/>
                  </a:lnTo>
                  <a:lnTo>
                    <a:pt x="1036589" y="408965"/>
                  </a:lnTo>
                  <a:lnTo>
                    <a:pt x="1034044" y="412452"/>
                  </a:lnTo>
                  <a:lnTo>
                    <a:pt x="1031499" y="414988"/>
                  </a:lnTo>
                  <a:lnTo>
                    <a:pt x="1028954" y="416891"/>
                  </a:lnTo>
                  <a:lnTo>
                    <a:pt x="1026409" y="417842"/>
                  </a:lnTo>
                  <a:lnTo>
                    <a:pt x="1023228" y="418159"/>
                  </a:lnTo>
                  <a:lnTo>
                    <a:pt x="1022592" y="418159"/>
                  </a:lnTo>
                  <a:lnTo>
                    <a:pt x="1018456" y="429572"/>
                  </a:lnTo>
                  <a:lnTo>
                    <a:pt x="1014320" y="440668"/>
                  </a:lnTo>
                  <a:lnTo>
                    <a:pt x="1009867" y="451763"/>
                  </a:lnTo>
                  <a:lnTo>
                    <a:pt x="1005095" y="462542"/>
                  </a:lnTo>
                  <a:lnTo>
                    <a:pt x="1000323" y="473004"/>
                  </a:lnTo>
                  <a:lnTo>
                    <a:pt x="995233" y="483466"/>
                  </a:lnTo>
                  <a:lnTo>
                    <a:pt x="990143" y="493611"/>
                  </a:lnTo>
                  <a:lnTo>
                    <a:pt x="984417" y="503756"/>
                  </a:lnTo>
                  <a:lnTo>
                    <a:pt x="978691" y="513267"/>
                  </a:lnTo>
                  <a:lnTo>
                    <a:pt x="972647" y="522777"/>
                  </a:lnTo>
                  <a:lnTo>
                    <a:pt x="966921" y="531971"/>
                  </a:lnTo>
                  <a:lnTo>
                    <a:pt x="960558" y="540848"/>
                  </a:lnTo>
                  <a:lnTo>
                    <a:pt x="954196" y="549725"/>
                  </a:lnTo>
                  <a:lnTo>
                    <a:pt x="947516" y="557650"/>
                  </a:lnTo>
                  <a:lnTo>
                    <a:pt x="940835" y="565893"/>
                  </a:lnTo>
                  <a:lnTo>
                    <a:pt x="934155" y="573502"/>
                  </a:lnTo>
                  <a:lnTo>
                    <a:pt x="927474" y="581110"/>
                  </a:lnTo>
                  <a:lnTo>
                    <a:pt x="920476" y="587768"/>
                  </a:lnTo>
                  <a:lnTo>
                    <a:pt x="913477" y="594108"/>
                  </a:lnTo>
                  <a:lnTo>
                    <a:pt x="906160" y="600449"/>
                  </a:lnTo>
                  <a:lnTo>
                    <a:pt x="898844" y="606156"/>
                  </a:lnTo>
                  <a:lnTo>
                    <a:pt x="891845" y="611545"/>
                  </a:lnTo>
                  <a:lnTo>
                    <a:pt x="883892" y="616300"/>
                  </a:lnTo>
                  <a:lnTo>
                    <a:pt x="876575" y="620739"/>
                  </a:lnTo>
                  <a:lnTo>
                    <a:pt x="869259" y="624860"/>
                  </a:lnTo>
                  <a:lnTo>
                    <a:pt x="861624" y="628030"/>
                  </a:lnTo>
                  <a:lnTo>
                    <a:pt x="853989" y="631518"/>
                  </a:lnTo>
                  <a:lnTo>
                    <a:pt x="846354" y="633737"/>
                  </a:lnTo>
                  <a:lnTo>
                    <a:pt x="838719" y="635956"/>
                  </a:lnTo>
                  <a:lnTo>
                    <a:pt x="830766" y="636907"/>
                  </a:lnTo>
                  <a:lnTo>
                    <a:pt x="823450" y="638175"/>
                  </a:lnTo>
                  <a:lnTo>
                    <a:pt x="815815" y="638175"/>
                  </a:lnTo>
                  <a:lnTo>
                    <a:pt x="807862" y="638175"/>
                  </a:lnTo>
                  <a:lnTo>
                    <a:pt x="800227" y="636907"/>
                  </a:lnTo>
                  <a:lnTo>
                    <a:pt x="792274" y="635639"/>
                  </a:lnTo>
                  <a:lnTo>
                    <a:pt x="784957" y="633737"/>
                  </a:lnTo>
                  <a:lnTo>
                    <a:pt x="777322" y="631201"/>
                  </a:lnTo>
                  <a:lnTo>
                    <a:pt x="769370" y="628030"/>
                  </a:lnTo>
                  <a:lnTo>
                    <a:pt x="762053" y="624860"/>
                  </a:lnTo>
                  <a:lnTo>
                    <a:pt x="754418" y="620739"/>
                  </a:lnTo>
                  <a:lnTo>
                    <a:pt x="747101" y="616300"/>
                  </a:lnTo>
                  <a:lnTo>
                    <a:pt x="739466" y="611545"/>
                  </a:lnTo>
                  <a:lnTo>
                    <a:pt x="732150" y="606156"/>
                  </a:lnTo>
                  <a:lnTo>
                    <a:pt x="724833" y="600132"/>
                  </a:lnTo>
                  <a:lnTo>
                    <a:pt x="717834" y="594108"/>
                  </a:lnTo>
                  <a:lnTo>
                    <a:pt x="710836" y="587768"/>
                  </a:lnTo>
                  <a:lnTo>
                    <a:pt x="703837" y="580476"/>
                  </a:lnTo>
                  <a:lnTo>
                    <a:pt x="696839" y="573185"/>
                  </a:lnTo>
                  <a:lnTo>
                    <a:pt x="690158" y="565576"/>
                  </a:lnTo>
                  <a:lnTo>
                    <a:pt x="683478" y="557333"/>
                  </a:lnTo>
                  <a:lnTo>
                    <a:pt x="676797" y="549091"/>
                  </a:lnTo>
                  <a:lnTo>
                    <a:pt x="670435" y="540531"/>
                  </a:lnTo>
                  <a:lnTo>
                    <a:pt x="664072" y="531654"/>
                  </a:lnTo>
                  <a:lnTo>
                    <a:pt x="658346" y="522143"/>
                  </a:lnTo>
                  <a:lnTo>
                    <a:pt x="652302" y="512950"/>
                  </a:lnTo>
                  <a:lnTo>
                    <a:pt x="646894" y="502805"/>
                  </a:lnTo>
                  <a:lnTo>
                    <a:pt x="641168" y="492977"/>
                  </a:lnTo>
                  <a:lnTo>
                    <a:pt x="635760" y="482832"/>
                  </a:lnTo>
                  <a:lnTo>
                    <a:pt x="630988" y="472370"/>
                  </a:lnTo>
                  <a:lnTo>
                    <a:pt x="625898" y="461591"/>
                  </a:lnTo>
                  <a:lnTo>
                    <a:pt x="621445" y="450495"/>
                  </a:lnTo>
                  <a:lnTo>
                    <a:pt x="616991" y="439716"/>
                  </a:lnTo>
                  <a:lnTo>
                    <a:pt x="612537" y="428621"/>
                  </a:lnTo>
                  <a:lnTo>
                    <a:pt x="608402" y="417208"/>
                  </a:lnTo>
                  <a:lnTo>
                    <a:pt x="605857" y="416256"/>
                  </a:lnTo>
                  <a:lnTo>
                    <a:pt x="603312" y="414988"/>
                  </a:lnTo>
                  <a:lnTo>
                    <a:pt x="600767" y="413086"/>
                  </a:lnTo>
                  <a:lnTo>
                    <a:pt x="598222" y="410233"/>
                  </a:lnTo>
                  <a:lnTo>
                    <a:pt x="595359" y="407063"/>
                  </a:lnTo>
                  <a:lnTo>
                    <a:pt x="592814" y="403258"/>
                  </a:lnTo>
                  <a:lnTo>
                    <a:pt x="590587" y="399137"/>
                  </a:lnTo>
                  <a:lnTo>
                    <a:pt x="588360" y="394699"/>
                  </a:lnTo>
                  <a:lnTo>
                    <a:pt x="586134" y="389626"/>
                  </a:lnTo>
                  <a:lnTo>
                    <a:pt x="584543" y="384237"/>
                  </a:lnTo>
                  <a:lnTo>
                    <a:pt x="580726" y="372824"/>
                  </a:lnTo>
                  <a:lnTo>
                    <a:pt x="577862" y="361094"/>
                  </a:lnTo>
                  <a:lnTo>
                    <a:pt x="575318" y="348730"/>
                  </a:lnTo>
                  <a:lnTo>
                    <a:pt x="573409" y="336366"/>
                  </a:lnTo>
                  <a:lnTo>
                    <a:pt x="571818" y="324319"/>
                  </a:lnTo>
                  <a:lnTo>
                    <a:pt x="571500" y="312906"/>
                  </a:lnTo>
                  <a:lnTo>
                    <a:pt x="571500" y="307833"/>
                  </a:lnTo>
                  <a:lnTo>
                    <a:pt x="571818" y="303078"/>
                  </a:lnTo>
                  <a:lnTo>
                    <a:pt x="572136" y="298322"/>
                  </a:lnTo>
                  <a:lnTo>
                    <a:pt x="573091" y="294201"/>
                  </a:lnTo>
                  <a:lnTo>
                    <a:pt x="574045" y="290397"/>
                  </a:lnTo>
                  <a:lnTo>
                    <a:pt x="575318" y="287227"/>
                  </a:lnTo>
                  <a:lnTo>
                    <a:pt x="576590" y="284373"/>
                  </a:lnTo>
                  <a:lnTo>
                    <a:pt x="578499" y="282471"/>
                  </a:lnTo>
                  <a:lnTo>
                    <a:pt x="580407" y="280886"/>
                  </a:lnTo>
                  <a:lnTo>
                    <a:pt x="582634" y="279935"/>
                  </a:lnTo>
                  <a:lnTo>
                    <a:pt x="582316" y="267254"/>
                  </a:lnTo>
                  <a:lnTo>
                    <a:pt x="582634" y="251085"/>
                  </a:lnTo>
                  <a:lnTo>
                    <a:pt x="583589" y="235234"/>
                  </a:lnTo>
                  <a:lnTo>
                    <a:pt x="585179" y="219700"/>
                  </a:lnTo>
                  <a:lnTo>
                    <a:pt x="587406" y="205117"/>
                  </a:lnTo>
                  <a:lnTo>
                    <a:pt x="590269" y="191167"/>
                  </a:lnTo>
                  <a:lnTo>
                    <a:pt x="594087" y="177218"/>
                  </a:lnTo>
                  <a:lnTo>
                    <a:pt x="598222" y="163903"/>
                  </a:lnTo>
                  <a:lnTo>
                    <a:pt x="602676" y="151222"/>
                  </a:lnTo>
                  <a:lnTo>
                    <a:pt x="607766" y="139175"/>
                  </a:lnTo>
                  <a:lnTo>
                    <a:pt x="613174" y="127445"/>
                  </a:lnTo>
                  <a:lnTo>
                    <a:pt x="619218" y="116032"/>
                  </a:lnTo>
                  <a:lnTo>
                    <a:pt x="625898" y="105253"/>
                  </a:lnTo>
                  <a:lnTo>
                    <a:pt x="632897" y="95425"/>
                  </a:lnTo>
                  <a:lnTo>
                    <a:pt x="640214" y="85280"/>
                  </a:lnTo>
                  <a:lnTo>
                    <a:pt x="647848" y="76087"/>
                  </a:lnTo>
                  <a:lnTo>
                    <a:pt x="656120" y="67844"/>
                  </a:lnTo>
                  <a:lnTo>
                    <a:pt x="664072" y="59601"/>
                  </a:lnTo>
                  <a:lnTo>
                    <a:pt x="672980" y="51993"/>
                  </a:lnTo>
                  <a:lnTo>
                    <a:pt x="681887" y="45018"/>
                  </a:lnTo>
                  <a:lnTo>
                    <a:pt x="691431" y="38360"/>
                  </a:lnTo>
                  <a:lnTo>
                    <a:pt x="700656" y="32020"/>
                  </a:lnTo>
                  <a:lnTo>
                    <a:pt x="710836" y="26631"/>
                  </a:lnTo>
                  <a:lnTo>
                    <a:pt x="720697" y="21558"/>
                  </a:lnTo>
                  <a:lnTo>
                    <a:pt x="730877" y="16803"/>
                  </a:lnTo>
                  <a:lnTo>
                    <a:pt x="741057" y="13315"/>
                  </a:lnTo>
                  <a:lnTo>
                    <a:pt x="751555" y="9511"/>
                  </a:lnTo>
                  <a:lnTo>
                    <a:pt x="762053" y="6658"/>
                  </a:lnTo>
                  <a:lnTo>
                    <a:pt x="772869" y="4439"/>
                  </a:lnTo>
                  <a:lnTo>
                    <a:pt x="783685" y="2536"/>
                  </a:lnTo>
                  <a:lnTo>
                    <a:pt x="794183" y="951"/>
                  </a:lnTo>
                  <a:lnTo>
                    <a:pt x="804999" y="317"/>
                  </a:lnTo>
                  <a:lnTo>
                    <a:pt x="815815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34" name="矩形 33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文本框 6"/>
          <p:cNvSpPr txBox="1"/>
          <p:nvPr/>
        </p:nvSpPr>
        <p:spPr>
          <a:xfrm>
            <a:off x="821054" y="361950"/>
            <a:ext cx="4177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Method</a:t>
            </a:r>
            <a:endParaRPr lang="zh-CN" altLang="en-US" sz="40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/>
          <a:srcRect l="5927"/>
          <a:stretch/>
        </p:blipFill>
        <p:spPr>
          <a:xfrm>
            <a:off x="-1" y="1701800"/>
            <a:ext cx="6490619" cy="387911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951582" y="5991335"/>
            <a:ext cx="30508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>
                <a:solidFill>
                  <a:schemeClr val="bg1"/>
                </a:solidFill>
                <a:latin typeface="Apple SD Gothic Neo" charset="-127"/>
              </a:rPr>
              <a:t>Preprocessing data</a:t>
            </a:r>
            <a:endParaRPr lang="en-US" altLang="zh-CN" sz="2800">
              <a:solidFill>
                <a:schemeClr val="bg1"/>
              </a:solidFill>
              <a:effectLst/>
              <a:latin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928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5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25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4" grpId="0" animBg="1"/>
      <p:bldP spid="35" grpId="0" animBg="1"/>
      <p:bldP spid="36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十角星 6"/>
          <p:cNvSpPr/>
          <p:nvPr/>
        </p:nvSpPr>
        <p:spPr>
          <a:xfrm>
            <a:off x="2952470" y="1771777"/>
            <a:ext cx="2371241" cy="2371241"/>
          </a:xfrm>
          <a:prstGeom prst="star10">
            <a:avLst>
              <a:gd name="adj" fmla="val 45147"/>
              <a:gd name="hf" fmla="val 105146"/>
            </a:avLst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77"/>
            <a:endParaRPr lang="zh-CN" altLang="en-US" sz="1900">
              <a:solidFill>
                <a:prstClr val="white"/>
              </a:solidFill>
            </a:endParaRPr>
          </a:p>
        </p:txBody>
      </p:sp>
      <p:sp>
        <p:nvSpPr>
          <p:cNvPr id="9" name="十角星 8"/>
          <p:cNvSpPr/>
          <p:nvPr/>
        </p:nvSpPr>
        <p:spPr>
          <a:xfrm>
            <a:off x="6789433" y="1771777"/>
            <a:ext cx="2371241" cy="2371241"/>
          </a:xfrm>
          <a:prstGeom prst="star10">
            <a:avLst>
              <a:gd name="adj" fmla="val 45147"/>
              <a:gd name="hf" fmla="val 105146"/>
            </a:avLst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77"/>
            <a:endParaRPr lang="zh-CN" altLang="en-US" sz="1900">
              <a:solidFill>
                <a:prstClr val="white"/>
              </a:solidFill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3253393" y="2241698"/>
            <a:ext cx="1744851" cy="1748201"/>
            <a:chOff x="1742265" y="2345215"/>
            <a:chExt cx="1744851" cy="1748201"/>
          </a:xfrm>
        </p:grpSpPr>
        <p:sp>
          <p:nvSpPr>
            <p:cNvPr id="10" name="文本框 9"/>
            <p:cNvSpPr txBox="1"/>
            <p:nvPr/>
          </p:nvSpPr>
          <p:spPr>
            <a:xfrm>
              <a:off x="1742265" y="2345215"/>
              <a:ext cx="1744851" cy="1123382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4377"/>
              <a:r>
                <a:rPr lang="en-US" altLang="zh-CN" sz="6700" b="1" dirty="0">
                  <a:solidFill>
                    <a:prstClr val="white"/>
                  </a:solidFill>
                </a:rPr>
                <a:t>9</a:t>
              </a:r>
              <a:r>
                <a:rPr lang="en-US" altLang="zh-CN" sz="6700" b="1" dirty="0" smtClean="0">
                  <a:solidFill>
                    <a:prstClr val="white"/>
                  </a:solidFill>
                </a:rPr>
                <a:t>0</a:t>
              </a:r>
              <a:r>
                <a:rPr lang="en-US" altLang="zh-CN" sz="6700" b="1" dirty="0">
                  <a:solidFill>
                    <a:prstClr val="white"/>
                  </a:solidFill>
                </a:rPr>
                <a:t>%</a:t>
              </a:r>
              <a:endParaRPr lang="zh-CN" altLang="en-US" sz="6700" b="1" dirty="0">
                <a:solidFill>
                  <a:prstClr val="white"/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994758" y="3262421"/>
              <a:ext cx="1239865" cy="830995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4377"/>
              <a:r>
                <a:rPr lang="en-US" altLang="zh-CN" sz="2400" b="1" dirty="0" smtClean="0">
                  <a:solidFill>
                    <a:prstClr val="white"/>
                  </a:solidFill>
                </a:rPr>
                <a:t>training data</a:t>
              </a:r>
              <a:endParaRPr lang="en-US" altLang="zh-CN" sz="2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133624" y="2138182"/>
            <a:ext cx="1744851" cy="1543941"/>
            <a:chOff x="8754605" y="2241698"/>
            <a:chExt cx="1744851" cy="1543941"/>
          </a:xfrm>
        </p:grpSpPr>
        <p:sp>
          <p:nvSpPr>
            <p:cNvPr id="14" name="文本框 13"/>
            <p:cNvSpPr txBox="1"/>
            <p:nvPr/>
          </p:nvSpPr>
          <p:spPr>
            <a:xfrm>
              <a:off x="8754605" y="2241698"/>
              <a:ext cx="1744851" cy="1123382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4377"/>
              <a:r>
                <a:rPr lang="en-US" altLang="zh-CN" sz="6700" b="1" dirty="0" smtClean="0">
                  <a:solidFill>
                    <a:prstClr val="white"/>
                  </a:solidFill>
                </a:rPr>
                <a:t>10</a:t>
              </a:r>
              <a:r>
                <a:rPr lang="en-US" altLang="zh-CN" sz="6700" b="1" dirty="0" smtClean="0">
                  <a:solidFill>
                    <a:prstClr val="white"/>
                  </a:solidFill>
                </a:rPr>
                <a:t>%</a:t>
              </a:r>
              <a:endParaRPr lang="zh-CN" altLang="en-US" sz="6700" b="1" dirty="0">
                <a:solidFill>
                  <a:prstClr val="white"/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852437" y="3262421"/>
              <a:ext cx="1549185" cy="523218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4377"/>
              <a:r>
                <a:rPr lang="en-US" altLang="zh-CN" sz="2800" b="1" dirty="0" smtClean="0">
                  <a:solidFill>
                    <a:prstClr val="white"/>
                  </a:solidFill>
                </a:rPr>
                <a:t>test data</a:t>
              </a:r>
              <a:endParaRPr lang="en-US" altLang="zh-CN" sz="28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5" name="文本框 6"/>
          <p:cNvSpPr txBox="1"/>
          <p:nvPr/>
        </p:nvSpPr>
        <p:spPr>
          <a:xfrm>
            <a:off x="821054" y="361950"/>
            <a:ext cx="4177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Method</a:t>
            </a:r>
            <a:endParaRPr lang="zh-CN" altLang="en-US" sz="40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541044" y="4972373"/>
            <a:ext cx="30476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>
                <a:solidFill>
                  <a:schemeClr val="bg1"/>
                </a:solidFill>
                <a:latin typeface="Apple SD Gothic Neo" charset="-127"/>
              </a:rPr>
              <a:t>Partitioning data</a:t>
            </a:r>
            <a:endParaRPr lang="en-US" altLang="zh-CN" sz="3200">
              <a:solidFill>
                <a:schemeClr val="bg1"/>
              </a:solidFill>
              <a:effectLst/>
              <a:latin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31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5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9" grpId="0" animBg="1"/>
      <p:bldP spid="20" grpId="0" animBg="1"/>
      <p:bldP spid="21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" y="3176588"/>
            <a:ext cx="12192000" cy="1008062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346" y="1881188"/>
            <a:ext cx="3010354" cy="200672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315" y="1881187"/>
            <a:ext cx="3010439" cy="200660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004" y="1881187"/>
            <a:ext cx="3009900" cy="2006600"/>
          </a:xfrm>
          <a:prstGeom prst="rect">
            <a:avLst/>
          </a:prstGeom>
        </p:spPr>
      </p:pic>
      <p:grpSp>
        <p:nvGrpSpPr>
          <p:cNvPr id="23" name="组合 22"/>
          <p:cNvGrpSpPr/>
          <p:nvPr/>
        </p:nvGrpSpPr>
        <p:grpSpPr>
          <a:xfrm>
            <a:off x="1509486" y="4426857"/>
            <a:ext cx="2195512" cy="899980"/>
            <a:chOff x="1509486" y="4426857"/>
            <a:chExt cx="2195512" cy="899980"/>
          </a:xfrm>
        </p:grpSpPr>
        <p:sp>
          <p:nvSpPr>
            <p:cNvPr id="12" name="文本框 11"/>
            <p:cNvSpPr txBox="1"/>
            <p:nvPr/>
          </p:nvSpPr>
          <p:spPr>
            <a:xfrm>
              <a:off x="1509486" y="4426857"/>
              <a:ext cx="2162628" cy="3705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Nexa Light" panose="02000000000000000000" pitchFamily="2" charset="0"/>
                </a:rPr>
                <a:t>Train</a:t>
              </a:r>
              <a:r>
                <a:rPr lang="zh-CN" altLang="en-US" dirty="0" smtClean="0">
                  <a:solidFill>
                    <a:schemeClr val="bg1"/>
                  </a:solidFill>
                  <a:latin typeface="Nexa Light" panose="02000000000000000000" pitchFamily="2" charset="0"/>
                </a:rPr>
                <a:t> </a:t>
              </a:r>
              <a:r>
                <a:rPr lang="en-US" altLang="zh-CN" dirty="0" smtClean="0">
                  <a:solidFill>
                    <a:schemeClr val="bg1"/>
                  </a:solidFill>
                  <a:latin typeface="Nexa Light" panose="02000000000000000000" pitchFamily="2" charset="0"/>
                </a:rPr>
                <a:t>Model</a:t>
              </a:r>
              <a:endParaRPr lang="zh-CN" altLang="en-US" dirty="0">
                <a:solidFill>
                  <a:schemeClr val="bg1"/>
                </a:solidFill>
                <a:latin typeface="Nexa Light" panose="02000000000000000000" pitchFamily="2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509486" y="5049838"/>
              <a:ext cx="219551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training 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 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by 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Neural network</a:t>
              </a:r>
              <a:endParaRPr lang="en-US" altLang="zh-CN" sz="1200" dirty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014687" y="4426857"/>
            <a:ext cx="2195512" cy="1084646"/>
            <a:chOff x="5014687" y="4426857"/>
            <a:chExt cx="2195512" cy="1084646"/>
          </a:xfrm>
        </p:grpSpPr>
        <p:sp>
          <p:nvSpPr>
            <p:cNvPr id="13" name="文本框 12"/>
            <p:cNvSpPr txBox="1"/>
            <p:nvPr/>
          </p:nvSpPr>
          <p:spPr>
            <a:xfrm>
              <a:off x="5014687" y="4426857"/>
              <a:ext cx="2162628" cy="3705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Nexa Light" panose="02000000000000000000" pitchFamily="2" charset="0"/>
                </a:rPr>
                <a:t>Test</a:t>
              </a:r>
              <a:r>
                <a:rPr lang="zh-CN" altLang="en-US" dirty="0" smtClean="0">
                  <a:solidFill>
                    <a:schemeClr val="bg1"/>
                  </a:solidFill>
                  <a:latin typeface="Nexa Light" panose="02000000000000000000" pitchFamily="2" charset="0"/>
                </a:rPr>
                <a:t> </a:t>
              </a:r>
              <a:r>
                <a:rPr lang="en-US" altLang="zh-CN" dirty="0" smtClean="0">
                  <a:solidFill>
                    <a:schemeClr val="bg1"/>
                  </a:solidFill>
                  <a:latin typeface="Nexa Light" panose="02000000000000000000" pitchFamily="2" charset="0"/>
                </a:rPr>
                <a:t>Model</a:t>
              </a:r>
              <a:endParaRPr lang="zh-CN" altLang="en-US" dirty="0">
                <a:solidFill>
                  <a:schemeClr val="bg1"/>
                </a:solidFill>
                <a:latin typeface="Nexa Light" panose="02000000000000000000" pitchFamily="2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5014687" y="5049838"/>
              <a:ext cx="219551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test </a:t>
              </a:r>
              <a:r>
                <a:rPr lang="en-US" altLang="zh-CN" sz="1200" dirty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data </a:t>
              </a:r>
              <a:r>
                <a:rPr lang="zh-CN" altLang="en-US" sz="1200" dirty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적용해서 </a:t>
              </a:r>
              <a:r>
                <a:rPr lang="en-US" altLang="zh-CN" sz="1200" dirty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validation rate</a:t>
              </a:r>
              <a:r>
                <a:rPr lang="zh-CN" altLang="en-US" sz="1200" dirty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를 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계산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하다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.</a:t>
              </a:r>
              <a:endParaRPr lang="zh-CN" altLang="en-US" sz="1200" dirty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413062" y="4426857"/>
            <a:ext cx="2299784" cy="1084646"/>
            <a:chOff x="8413062" y="4426857"/>
            <a:chExt cx="2299784" cy="1084646"/>
          </a:xfrm>
        </p:grpSpPr>
        <p:sp>
          <p:nvSpPr>
            <p:cNvPr id="14" name="文本框 13"/>
            <p:cNvSpPr txBox="1"/>
            <p:nvPr/>
          </p:nvSpPr>
          <p:spPr>
            <a:xfrm>
              <a:off x="8465198" y="4426857"/>
              <a:ext cx="2162628" cy="3705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Nexa Light" panose="02000000000000000000" pitchFamily="2" charset="0"/>
                </a:rPr>
                <a:t>Result</a:t>
              </a:r>
              <a:endParaRPr lang="zh-CN" altLang="en-US" dirty="0">
                <a:solidFill>
                  <a:schemeClr val="bg1"/>
                </a:solidFill>
                <a:latin typeface="Nexa Light" panose="02000000000000000000" pitchFamily="2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8413062" y="5049838"/>
              <a:ext cx="229978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좋은 </a:t>
              </a:r>
              <a:r>
                <a:rPr lang="zh-CN" altLang="en-US" sz="1200" dirty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결과값을 얻은 경우 상관관계를 분석해서 레포트에 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작성</a:t>
              </a:r>
              <a:endParaRPr lang="zh-CN" altLang="en-US" sz="1200" dirty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6" name="文本框 6"/>
          <p:cNvSpPr txBox="1"/>
          <p:nvPr/>
        </p:nvSpPr>
        <p:spPr>
          <a:xfrm>
            <a:off x="821054" y="361950"/>
            <a:ext cx="4177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Method</a:t>
            </a:r>
            <a:endParaRPr lang="zh-CN" altLang="en-US" sz="40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78231" y="5579250"/>
            <a:ext cx="80205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Apple SD Gothic Neo" charset="-127"/>
              </a:rPr>
              <a:t>기대 효과</a:t>
            </a:r>
            <a:endParaRPr lang="en-US" altLang="ko-KR" dirty="0">
              <a:solidFill>
                <a:schemeClr val="bg1"/>
              </a:solidFill>
              <a:latin typeface="Apple SD Gothic Neo" charset="-127"/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Apple SD Gothic Neo" charset="-127"/>
              </a:rPr>
              <a:t>앞서 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설명한 것처럼 관련 연구가 존재하지 않기 때문에 기상 조건과 음식물 쓰레기 배출양 사이에 주목할만한 좋은 상관관계가 </a:t>
            </a:r>
            <a:r>
              <a:rPr lang="ko-KR" altLang="en-US" dirty="0" smtClean="0">
                <a:solidFill>
                  <a:schemeClr val="bg1"/>
                </a:solidFill>
                <a:latin typeface="Apple SD Gothic Neo" charset="-127"/>
              </a:rPr>
              <a:t>준재하는 결과를 기대한다</a:t>
            </a:r>
            <a:r>
              <a:rPr lang="en-US" altLang="zh-CN" dirty="0" smtClean="0">
                <a:solidFill>
                  <a:schemeClr val="bg1"/>
                </a:solidFill>
                <a:latin typeface="Apple SD Gothic Neo" charset="-127"/>
              </a:rPr>
              <a:t>.</a:t>
            </a:r>
            <a:endParaRPr lang="en-US" altLang="zh-CN" dirty="0">
              <a:solidFill>
                <a:schemeClr val="bg1"/>
              </a:solidFill>
              <a:effectLst/>
              <a:latin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9060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0" grpId="0" animBg="1"/>
      <p:bldP spid="21" grpId="0" animBg="1"/>
      <p:bldP spid="22" grpId="0"/>
      <p:bldP spid="2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5657850" y="1091344"/>
            <a:ext cx="876300" cy="4571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1281487" y="2854452"/>
            <a:ext cx="1769807" cy="1769807"/>
            <a:chOff x="1281487" y="2930652"/>
            <a:chExt cx="1769807" cy="1769807"/>
          </a:xfrm>
        </p:grpSpPr>
        <p:sp>
          <p:nvSpPr>
            <p:cNvPr id="26" name="椭圆 25"/>
            <p:cNvSpPr/>
            <p:nvPr/>
          </p:nvSpPr>
          <p:spPr>
            <a:xfrm>
              <a:off x="1281487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KSO_Shape"/>
            <p:cNvSpPr>
              <a:spLocks/>
            </p:cNvSpPr>
            <p:nvPr/>
          </p:nvSpPr>
          <p:spPr bwMode="auto">
            <a:xfrm>
              <a:off x="1793090" y="3388112"/>
              <a:ext cx="746601" cy="854886"/>
            </a:xfrm>
            <a:custGeom>
              <a:avLst/>
              <a:gdLst>
                <a:gd name="T0" fmla="*/ 2809875 w 4627563"/>
                <a:gd name="T1" fmla="*/ 4811712 h 5299074"/>
                <a:gd name="T2" fmla="*/ 2745224 w 4627563"/>
                <a:gd name="T3" fmla="*/ 4870449 h 5299074"/>
                <a:gd name="T4" fmla="*/ 2693583 w 4627563"/>
                <a:gd name="T5" fmla="*/ 4799805 h 5299074"/>
                <a:gd name="T6" fmla="*/ 3054173 w 4627563"/>
                <a:gd name="T7" fmla="*/ 4245768 h 5299074"/>
                <a:gd name="T8" fmla="*/ 3143251 w 4627563"/>
                <a:gd name="T9" fmla="*/ 4339034 h 5299074"/>
                <a:gd name="T10" fmla="*/ 3063717 w 4627563"/>
                <a:gd name="T11" fmla="*/ 4441428 h 5299074"/>
                <a:gd name="T12" fmla="*/ 2956345 w 4627563"/>
                <a:gd name="T13" fmla="*/ 4391421 h 5299074"/>
                <a:gd name="T14" fmla="*/ 2973843 w 4627563"/>
                <a:gd name="T15" fmla="*/ 4273946 h 5299074"/>
                <a:gd name="T16" fmla="*/ 3313113 w 4627563"/>
                <a:gd name="T17" fmla="*/ 3781821 h 5299074"/>
                <a:gd name="T18" fmla="*/ 3390107 w 4627563"/>
                <a:gd name="T19" fmla="*/ 3842543 h 5299074"/>
                <a:gd name="T20" fmla="*/ 3397647 w 4627563"/>
                <a:gd name="T21" fmla="*/ 3943746 h 5299074"/>
                <a:gd name="T22" fmla="*/ 3329782 w 4627563"/>
                <a:gd name="T23" fmla="*/ 4014787 h 5299074"/>
                <a:gd name="T24" fmla="*/ 3228578 w 4627563"/>
                <a:gd name="T25" fmla="*/ 4012009 h 5299074"/>
                <a:gd name="T26" fmla="*/ 3164681 w 4627563"/>
                <a:gd name="T27" fmla="*/ 3937793 h 5299074"/>
                <a:gd name="T28" fmla="*/ 3176984 w 4627563"/>
                <a:gd name="T29" fmla="*/ 3837781 h 5299074"/>
                <a:gd name="T30" fmla="*/ 3257153 w 4627563"/>
                <a:gd name="T31" fmla="*/ 3780631 h 5299074"/>
                <a:gd name="T32" fmla="*/ 2749233 w 4627563"/>
                <a:gd name="T33" fmla="*/ 3662481 h 5299074"/>
                <a:gd name="T34" fmla="*/ 2837260 w 4627563"/>
                <a:gd name="T35" fmla="*/ 3818473 h 5299074"/>
                <a:gd name="T36" fmla="*/ 2780558 w 4627563"/>
                <a:gd name="T37" fmla="*/ 3991178 h 5299074"/>
                <a:gd name="T38" fmla="*/ 2616002 w 4627563"/>
                <a:gd name="T39" fmla="*/ 4064000 h 5299074"/>
                <a:gd name="T40" fmla="*/ 2451446 w 4627563"/>
                <a:gd name="T41" fmla="*/ 3991178 h 5299074"/>
                <a:gd name="T42" fmla="*/ 2395140 w 4627563"/>
                <a:gd name="T43" fmla="*/ 3818473 h 5299074"/>
                <a:gd name="T44" fmla="*/ 2483167 w 4627563"/>
                <a:gd name="T45" fmla="*/ 3662481 h 5299074"/>
                <a:gd name="T46" fmla="*/ 2204869 w 4627563"/>
                <a:gd name="T47" fmla="*/ 3415897 h 5299074"/>
                <a:gd name="T48" fmla="*/ 2282395 w 4627563"/>
                <a:gd name="T49" fmla="*/ 3464853 h 5299074"/>
                <a:gd name="T50" fmla="*/ 2298297 w 4627563"/>
                <a:gd name="T51" fmla="*/ 3556447 h 5299074"/>
                <a:gd name="T52" fmla="*/ 2241843 w 4627563"/>
                <a:gd name="T53" fmla="*/ 3627907 h 5299074"/>
                <a:gd name="T54" fmla="*/ 2148415 w 4627563"/>
                <a:gd name="T55" fmla="*/ 3634619 h 5299074"/>
                <a:gd name="T56" fmla="*/ 2082419 w 4627563"/>
                <a:gd name="T57" fmla="*/ 3572634 h 5299074"/>
                <a:gd name="T58" fmla="*/ 2084805 w 4627563"/>
                <a:gd name="T59" fmla="*/ 3479065 h 5299074"/>
                <a:gd name="T60" fmla="*/ 2153583 w 4627563"/>
                <a:gd name="T61" fmla="*/ 3419845 h 5299074"/>
                <a:gd name="T62" fmla="*/ 2956426 w 4627563"/>
                <a:gd name="T63" fmla="*/ 3238079 h 5299074"/>
                <a:gd name="T64" fmla="*/ 3038085 w 4627563"/>
                <a:gd name="T65" fmla="*/ 3342332 h 5299074"/>
                <a:gd name="T66" fmla="*/ 3015093 w 4627563"/>
                <a:gd name="T67" fmla="*/ 3476712 h 5299074"/>
                <a:gd name="T68" fmla="*/ 2902515 w 4627563"/>
                <a:gd name="T69" fmla="*/ 3548065 h 5299074"/>
                <a:gd name="T70" fmla="*/ 2771703 w 4627563"/>
                <a:gd name="T71" fmla="*/ 3511992 h 5299074"/>
                <a:gd name="T72" fmla="*/ 2711450 w 4627563"/>
                <a:gd name="T73" fmla="*/ 3392675 h 5299074"/>
                <a:gd name="T74" fmla="*/ 2760207 w 4627563"/>
                <a:gd name="T75" fmla="*/ 3266620 h 5299074"/>
                <a:gd name="T76" fmla="*/ 1341242 w 4627563"/>
                <a:gd name="T77" fmla="*/ 3000374 h 5299074"/>
                <a:gd name="T78" fmla="*/ 403620 w 4627563"/>
                <a:gd name="T79" fmla="*/ 4688870 h 5299074"/>
                <a:gd name="T80" fmla="*/ 498850 w 4627563"/>
                <a:gd name="T81" fmla="*/ 4903704 h 5299074"/>
                <a:gd name="T82" fmla="*/ 4005310 w 4627563"/>
                <a:gd name="T83" fmla="*/ 5016085 h 5299074"/>
                <a:gd name="T84" fmla="*/ 4184661 w 4627563"/>
                <a:gd name="T85" fmla="*/ 4815944 h 5299074"/>
                <a:gd name="T86" fmla="*/ 4235053 w 4627563"/>
                <a:gd name="T87" fmla="*/ 4552265 h 5299074"/>
                <a:gd name="T88" fmla="*/ 3271841 w 4627563"/>
                <a:gd name="T89" fmla="*/ 3015685 h 5299074"/>
                <a:gd name="T90" fmla="*/ 2892903 w 4627563"/>
                <a:gd name="T91" fmla="*/ 3076933 h 5299074"/>
                <a:gd name="T92" fmla="*/ 1694982 w 4627563"/>
                <a:gd name="T93" fmla="*/ 3074149 h 5299074"/>
                <a:gd name="T94" fmla="*/ 1349374 w 4627563"/>
                <a:gd name="T95" fmla="*/ 3013299 h 5299074"/>
                <a:gd name="T96" fmla="*/ 2995870 w 4627563"/>
                <a:gd name="T97" fmla="*/ 46427 h 5299074"/>
                <a:gd name="T98" fmla="*/ 3112958 w 4627563"/>
                <a:gd name="T99" fmla="*/ 207534 h 5299074"/>
                <a:gd name="T100" fmla="*/ 3105417 w 4627563"/>
                <a:gd name="T101" fmla="*/ 379356 h 5299074"/>
                <a:gd name="T102" fmla="*/ 4604543 w 4627563"/>
                <a:gd name="T103" fmla="*/ 4495920 h 5299074"/>
                <a:gd name="T104" fmla="*/ 4621213 w 4627563"/>
                <a:gd name="T105" fmla="*/ 4792341 h 5299074"/>
                <a:gd name="T106" fmla="*/ 4525161 w 4627563"/>
                <a:gd name="T107" fmla="*/ 5066144 h 5299074"/>
                <a:gd name="T108" fmla="*/ 4255659 w 4627563"/>
                <a:gd name="T109" fmla="*/ 5299074 h 5299074"/>
                <a:gd name="T110" fmla="*/ 113119 w 4627563"/>
                <a:gd name="T111" fmla="*/ 5082016 h 5299074"/>
                <a:gd name="T112" fmla="*/ 8335 w 4627563"/>
                <a:gd name="T113" fmla="*/ 4807817 h 5299074"/>
                <a:gd name="T114" fmla="*/ 20640 w 4627563"/>
                <a:gd name="T115" fmla="*/ 4504649 h 5299074"/>
                <a:gd name="T116" fmla="*/ 1525322 w 4627563"/>
                <a:gd name="T117" fmla="*/ 390466 h 5299074"/>
                <a:gd name="T118" fmla="*/ 1512224 w 4627563"/>
                <a:gd name="T119" fmla="*/ 217058 h 5299074"/>
                <a:gd name="T120" fmla="*/ 1623358 w 4627563"/>
                <a:gd name="T121" fmla="*/ 52776 h 5299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627563" h="5299074">
                  <a:moveTo>
                    <a:pt x="2751137" y="4752974"/>
                  </a:moveTo>
                  <a:lnTo>
                    <a:pt x="2757445" y="4753371"/>
                  </a:lnTo>
                  <a:lnTo>
                    <a:pt x="2762964" y="4754165"/>
                  </a:lnTo>
                  <a:lnTo>
                    <a:pt x="2768483" y="4755355"/>
                  </a:lnTo>
                  <a:lnTo>
                    <a:pt x="2774002" y="4757340"/>
                  </a:lnTo>
                  <a:lnTo>
                    <a:pt x="2779127" y="4760118"/>
                  </a:lnTo>
                  <a:lnTo>
                    <a:pt x="2783857" y="4762896"/>
                  </a:lnTo>
                  <a:lnTo>
                    <a:pt x="2788193" y="4766071"/>
                  </a:lnTo>
                  <a:lnTo>
                    <a:pt x="2792530" y="4770040"/>
                  </a:lnTo>
                  <a:lnTo>
                    <a:pt x="2796472" y="4774009"/>
                  </a:lnTo>
                  <a:lnTo>
                    <a:pt x="2800020" y="4778771"/>
                  </a:lnTo>
                  <a:lnTo>
                    <a:pt x="2802779" y="4783534"/>
                  </a:lnTo>
                  <a:lnTo>
                    <a:pt x="2805144" y="4788693"/>
                  </a:lnTo>
                  <a:lnTo>
                    <a:pt x="2807116" y="4793852"/>
                  </a:lnTo>
                  <a:lnTo>
                    <a:pt x="2808298" y="4799805"/>
                  </a:lnTo>
                  <a:lnTo>
                    <a:pt x="2809481" y="4805759"/>
                  </a:lnTo>
                  <a:lnTo>
                    <a:pt x="2809875" y="4811712"/>
                  </a:lnTo>
                  <a:lnTo>
                    <a:pt x="2809481" y="4817665"/>
                  </a:lnTo>
                  <a:lnTo>
                    <a:pt x="2808298" y="4823618"/>
                  </a:lnTo>
                  <a:lnTo>
                    <a:pt x="2807116" y="4829174"/>
                  </a:lnTo>
                  <a:lnTo>
                    <a:pt x="2805144" y="4834730"/>
                  </a:lnTo>
                  <a:lnTo>
                    <a:pt x="2802779" y="4839890"/>
                  </a:lnTo>
                  <a:lnTo>
                    <a:pt x="2800020" y="4844652"/>
                  </a:lnTo>
                  <a:lnTo>
                    <a:pt x="2796472" y="4849415"/>
                  </a:lnTo>
                  <a:lnTo>
                    <a:pt x="2792530" y="4853384"/>
                  </a:lnTo>
                  <a:lnTo>
                    <a:pt x="2788193" y="4857352"/>
                  </a:lnTo>
                  <a:lnTo>
                    <a:pt x="2783857" y="4860527"/>
                  </a:lnTo>
                  <a:lnTo>
                    <a:pt x="2779127" y="4863305"/>
                  </a:lnTo>
                  <a:lnTo>
                    <a:pt x="2774002" y="4866084"/>
                  </a:lnTo>
                  <a:lnTo>
                    <a:pt x="2768483" y="4868068"/>
                  </a:lnTo>
                  <a:lnTo>
                    <a:pt x="2762964" y="4869655"/>
                  </a:lnTo>
                  <a:lnTo>
                    <a:pt x="2757445" y="4870449"/>
                  </a:lnTo>
                  <a:lnTo>
                    <a:pt x="2751137" y="4870449"/>
                  </a:lnTo>
                  <a:lnTo>
                    <a:pt x="2745224" y="4870449"/>
                  </a:lnTo>
                  <a:lnTo>
                    <a:pt x="2739705" y="4869655"/>
                  </a:lnTo>
                  <a:lnTo>
                    <a:pt x="2733792" y="4868068"/>
                  </a:lnTo>
                  <a:lnTo>
                    <a:pt x="2728273" y="4866084"/>
                  </a:lnTo>
                  <a:lnTo>
                    <a:pt x="2723543" y="4863305"/>
                  </a:lnTo>
                  <a:lnTo>
                    <a:pt x="2718418" y="4860527"/>
                  </a:lnTo>
                  <a:lnTo>
                    <a:pt x="2714082" y="4857352"/>
                  </a:lnTo>
                  <a:lnTo>
                    <a:pt x="2709745" y="4853384"/>
                  </a:lnTo>
                  <a:lnTo>
                    <a:pt x="2706197" y="4849415"/>
                  </a:lnTo>
                  <a:lnTo>
                    <a:pt x="2702649" y="4844652"/>
                  </a:lnTo>
                  <a:lnTo>
                    <a:pt x="2699890" y="4839890"/>
                  </a:lnTo>
                  <a:lnTo>
                    <a:pt x="2697525" y="4834730"/>
                  </a:lnTo>
                  <a:lnTo>
                    <a:pt x="2695554" y="4829174"/>
                  </a:lnTo>
                  <a:lnTo>
                    <a:pt x="2693583" y="4823618"/>
                  </a:lnTo>
                  <a:lnTo>
                    <a:pt x="2692794" y="4817665"/>
                  </a:lnTo>
                  <a:lnTo>
                    <a:pt x="2692400" y="4811712"/>
                  </a:lnTo>
                  <a:lnTo>
                    <a:pt x="2692794" y="4805759"/>
                  </a:lnTo>
                  <a:lnTo>
                    <a:pt x="2693583" y="4799805"/>
                  </a:lnTo>
                  <a:lnTo>
                    <a:pt x="2695554" y="4793852"/>
                  </a:lnTo>
                  <a:lnTo>
                    <a:pt x="2697525" y="4788693"/>
                  </a:lnTo>
                  <a:lnTo>
                    <a:pt x="2699890" y="4783534"/>
                  </a:lnTo>
                  <a:lnTo>
                    <a:pt x="2702649" y="4778771"/>
                  </a:lnTo>
                  <a:lnTo>
                    <a:pt x="2706197" y="4774009"/>
                  </a:lnTo>
                  <a:lnTo>
                    <a:pt x="2709745" y="4770040"/>
                  </a:lnTo>
                  <a:lnTo>
                    <a:pt x="2714082" y="4766071"/>
                  </a:lnTo>
                  <a:lnTo>
                    <a:pt x="2718418" y="4762896"/>
                  </a:lnTo>
                  <a:lnTo>
                    <a:pt x="2723543" y="4760118"/>
                  </a:lnTo>
                  <a:lnTo>
                    <a:pt x="2728273" y="4757340"/>
                  </a:lnTo>
                  <a:lnTo>
                    <a:pt x="2733792" y="4755355"/>
                  </a:lnTo>
                  <a:lnTo>
                    <a:pt x="2739705" y="4754165"/>
                  </a:lnTo>
                  <a:lnTo>
                    <a:pt x="2745224" y="4753371"/>
                  </a:lnTo>
                  <a:lnTo>
                    <a:pt x="2751137" y="4752974"/>
                  </a:lnTo>
                  <a:close/>
                  <a:moveTo>
                    <a:pt x="3043833" y="4244974"/>
                  </a:moveTo>
                  <a:lnTo>
                    <a:pt x="3049401" y="4245371"/>
                  </a:lnTo>
                  <a:lnTo>
                    <a:pt x="3054173" y="4245768"/>
                  </a:lnTo>
                  <a:lnTo>
                    <a:pt x="3059342" y="4246165"/>
                  </a:lnTo>
                  <a:lnTo>
                    <a:pt x="3063717" y="4246959"/>
                  </a:lnTo>
                  <a:lnTo>
                    <a:pt x="3073261" y="4249340"/>
                  </a:lnTo>
                  <a:lnTo>
                    <a:pt x="3082407" y="4252912"/>
                  </a:lnTo>
                  <a:lnTo>
                    <a:pt x="3091156" y="4256881"/>
                  </a:lnTo>
                  <a:lnTo>
                    <a:pt x="3099507" y="4262040"/>
                  </a:lnTo>
                  <a:lnTo>
                    <a:pt x="3107063" y="4267596"/>
                  </a:lnTo>
                  <a:lnTo>
                    <a:pt x="3114221" y="4273946"/>
                  </a:lnTo>
                  <a:lnTo>
                    <a:pt x="3120584" y="4281090"/>
                  </a:lnTo>
                  <a:lnTo>
                    <a:pt x="3126151" y="4289027"/>
                  </a:lnTo>
                  <a:lnTo>
                    <a:pt x="3131321" y="4296568"/>
                  </a:lnTo>
                  <a:lnTo>
                    <a:pt x="3135298" y="4305299"/>
                  </a:lnTo>
                  <a:lnTo>
                    <a:pt x="3138877" y="4314824"/>
                  </a:lnTo>
                  <a:lnTo>
                    <a:pt x="3141263" y="4324349"/>
                  </a:lnTo>
                  <a:lnTo>
                    <a:pt x="3142058" y="4329112"/>
                  </a:lnTo>
                  <a:lnTo>
                    <a:pt x="3142853" y="4334271"/>
                  </a:lnTo>
                  <a:lnTo>
                    <a:pt x="3143251" y="4339034"/>
                  </a:lnTo>
                  <a:lnTo>
                    <a:pt x="3143251" y="4344193"/>
                  </a:lnTo>
                  <a:lnTo>
                    <a:pt x="3143251" y="4348956"/>
                  </a:lnTo>
                  <a:lnTo>
                    <a:pt x="3142853" y="4354115"/>
                  </a:lnTo>
                  <a:lnTo>
                    <a:pt x="3142058" y="4359275"/>
                  </a:lnTo>
                  <a:lnTo>
                    <a:pt x="3141263" y="4364037"/>
                  </a:lnTo>
                  <a:lnTo>
                    <a:pt x="3138877" y="4373562"/>
                  </a:lnTo>
                  <a:lnTo>
                    <a:pt x="3135298" y="4382690"/>
                  </a:lnTo>
                  <a:lnTo>
                    <a:pt x="3131321" y="4391421"/>
                  </a:lnTo>
                  <a:lnTo>
                    <a:pt x="3126151" y="4399359"/>
                  </a:lnTo>
                  <a:lnTo>
                    <a:pt x="3120584" y="4407297"/>
                  </a:lnTo>
                  <a:lnTo>
                    <a:pt x="3114221" y="4414440"/>
                  </a:lnTo>
                  <a:lnTo>
                    <a:pt x="3107063" y="4420393"/>
                  </a:lnTo>
                  <a:lnTo>
                    <a:pt x="3099507" y="4426347"/>
                  </a:lnTo>
                  <a:lnTo>
                    <a:pt x="3091156" y="4431506"/>
                  </a:lnTo>
                  <a:lnTo>
                    <a:pt x="3082407" y="4435475"/>
                  </a:lnTo>
                  <a:lnTo>
                    <a:pt x="3073261" y="4438650"/>
                  </a:lnTo>
                  <a:lnTo>
                    <a:pt x="3063717" y="4441428"/>
                  </a:lnTo>
                  <a:lnTo>
                    <a:pt x="3059342" y="4442222"/>
                  </a:lnTo>
                  <a:lnTo>
                    <a:pt x="3054173" y="4442618"/>
                  </a:lnTo>
                  <a:lnTo>
                    <a:pt x="3049401" y="4443015"/>
                  </a:lnTo>
                  <a:lnTo>
                    <a:pt x="3043833" y="4443412"/>
                  </a:lnTo>
                  <a:lnTo>
                    <a:pt x="3038663" y="4443015"/>
                  </a:lnTo>
                  <a:lnTo>
                    <a:pt x="3033891" y="4442618"/>
                  </a:lnTo>
                  <a:lnTo>
                    <a:pt x="3028722" y="4442222"/>
                  </a:lnTo>
                  <a:lnTo>
                    <a:pt x="3023950" y="4441428"/>
                  </a:lnTo>
                  <a:lnTo>
                    <a:pt x="3014405" y="4438650"/>
                  </a:lnTo>
                  <a:lnTo>
                    <a:pt x="3005259" y="4435475"/>
                  </a:lnTo>
                  <a:lnTo>
                    <a:pt x="2996908" y="4431506"/>
                  </a:lnTo>
                  <a:lnTo>
                    <a:pt x="2988557" y="4426347"/>
                  </a:lnTo>
                  <a:lnTo>
                    <a:pt x="2981001" y="4420393"/>
                  </a:lnTo>
                  <a:lnTo>
                    <a:pt x="2973843" y="4414440"/>
                  </a:lnTo>
                  <a:lnTo>
                    <a:pt x="2967083" y="4407297"/>
                  </a:lnTo>
                  <a:lnTo>
                    <a:pt x="2961515" y="4399359"/>
                  </a:lnTo>
                  <a:lnTo>
                    <a:pt x="2956345" y="4391421"/>
                  </a:lnTo>
                  <a:lnTo>
                    <a:pt x="2952369" y="4382690"/>
                  </a:lnTo>
                  <a:lnTo>
                    <a:pt x="2948790" y="4373562"/>
                  </a:lnTo>
                  <a:lnTo>
                    <a:pt x="2946801" y="4364037"/>
                  </a:lnTo>
                  <a:lnTo>
                    <a:pt x="2945608" y="4359275"/>
                  </a:lnTo>
                  <a:lnTo>
                    <a:pt x="2945211" y="4354115"/>
                  </a:lnTo>
                  <a:lnTo>
                    <a:pt x="2944813" y="4348956"/>
                  </a:lnTo>
                  <a:lnTo>
                    <a:pt x="2944813" y="4344193"/>
                  </a:lnTo>
                  <a:lnTo>
                    <a:pt x="2944813" y="4339034"/>
                  </a:lnTo>
                  <a:lnTo>
                    <a:pt x="2945211" y="4334271"/>
                  </a:lnTo>
                  <a:lnTo>
                    <a:pt x="2945608" y="4329112"/>
                  </a:lnTo>
                  <a:lnTo>
                    <a:pt x="2946801" y="4324349"/>
                  </a:lnTo>
                  <a:lnTo>
                    <a:pt x="2948790" y="4314824"/>
                  </a:lnTo>
                  <a:lnTo>
                    <a:pt x="2952369" y="4305299"/>
                  </a:lnTo>
                  <a:lnTo>
                    <a:pt x="2956345" y="4296568"/>
                  </a:lnTo>
                  <a:lnTo>
                    <a:pt x="2961515" y="4289027"/>
                  </a:lnTo>
                  <a:lnTo>
                    <a:pt x="2967083" y="4281090"/>
                  </a:lnTo>
                  <a:lnTo>
                    <a:pt x="2973843" y="4273946"/>
                  </a:lnTo>
                  <a:lnTo>
                    <a:pt x="2981001" y="4267596"/>
                  </a:lnTo>
                  <a:lnTo>
                    <a:pt x="2988557" y="4262040"/>
                  </a:lnTo>
                  <a:lnTo>
                    <a:pt x="2996908" y="4256881"/>
                  </a:lnTo>
                  <a:lnTo>
                    <a:pt x="3005259" y="4252912"/>
                  </a:lnTo>
                  <a:lnTo>
                    <a:pt x="3014405" y="4249340"/>
                  </a:lnTo>
                  <a:lnTo>
                    <a:pt x="3023950" y="4246959"/>
                  </a:lnTo>
                  <a:lnTo>
                    <a:pt x="3028722" y="4246165"/>
                  </a:lnTo>
                  <a:lnTo>
                    <a:pt x="3033891" y="4245768"/>
                  </a:lnTo>
                  <a:lnTo>
                    <a:pt x="3038663" y="4245371"/>
                  </a:lnTo>
                  <a:lnTo>
                    <a:pt x="3043833" y="4244974"/>
                  </a:lnTo>
                  <a:close/>
                  <a:moveTo>
                    <a:pt x="3275806" y="3778249"/>
                  </a:moveTo>
                  <a:lnTo>
                    <a:pt x="3282157" y="3778249"/>
                  </a:lnTo>
                  <a:lnTo>
                    <a:pt x="3288507" y="3778249"/>
                  </a:lnTo>
                  <a:lnTo>
                    <a:pt x="3294460" y="3779043"/>
                  </a:lnTo>
                  <a:lnTo>
                    <a:pt x="3300810" y="3779440"/>
                  </a:lnTo>
                  <a:lnTo>
                    <a:pt x="3306763" y="3780631"/>
                  </a:lnTo>
                  <a:lnTo>
                    <a:pt x="3313113" y="3781821"/>
                  </a:lnTo>
                  <a:lnTo>
                    <a:pt x="3318669" y="3783806"/>
                  </a:lnTo>
                  <a:lnTo>
                    <a:pt x="3324622" y="3785790"/>
                  </a:lnTo>
                  <a:lnTo>
                    <a:pt x="3329782" y="3787774"/>
                  </a:lnTo>
                  <a:lnTo>
                    <a:pt x="3335338" y="3790156"/>
                  </a:lnTo>
                  <a:lnTo>
                    <a:pt x="3340894" y="3793331"/>
                  </a:lnTo>
                  <a:lnTo>
                    <a:pt x="3345657" y="3796109"/>
                  </a:lnTo>
                  <a:lnTo>
                    <a:pt x="3350816" y="3799284"/>
                  </a:lnTo>
                  <a:lnTo>
                    <a:pt x="3355579" y="3802856"/>
                  </a:lnTo>
                  <a:lnTo>
                    <a:pt x="3360341" y="3806427"/>
                  </a:lnTo>
                  <a:lnTo>
                    <a:pt x="3364707" y="3810396"/>
                  </a:lnTo>
                  <a:lnTo>
                    <a:pt x="3369072" y="3814365"/>
                  </a:lnTo>
                  <a:lnTo>
                    <a:pt x="3373041" y="3818731"/>
                  </a:lnTo>
                  <a:lnTo>
                    <a:pt x="3377010" y="3823096"/>
                  </a:lnTo>
                  <a:lnTo>
                    <a:pt x="3380582" y="3827859"/>
                  </a:lnTo>
                  <a:lnTo>
                    <a:pt x="3384154" y="3832621"/>
                  </a:lnTo>
                  <a:lnTo>
                    <a:pt x="3387329" y="3837781"/>
                  </a:lnTo>
                  <a:lnTo>
                    <a:pt x="3390107" y="3842543"/>
                  </a:lnTo>
                  <a:lnTo>
                    <a:pt x="3393282" y="3848099"/>
                  </a:lnTo>
                  <a:lnTo>
                    <a:pt x="3395663" y="3853656"/>
                  </a:lnTo>
                  <a:lnTo>
                    <a:pt x="3397647" y="3858815"/>
                  </a:lnTo>
                  <a:lnTo>
                    <a:pt x="3399235" y="3864768"/>
                  </a:lnTo>
                  <a:lnTo>
                    <a:pt x="3401219" y="3870324"/>
                  </a:lnTo>
                  <a:lnTo>
                    <a:pt x="3402807" y="3876278"/>
                  </a:lnTo>
                  <a:lnTo>
                    <a:pt x="3403601" y="3882628"/>
                  </a:lnTo>
                  <a:lnTo>
                    <a:pt x="3404394" y="3888978"/>
                  </a:lnTo>
                  <a:lnTo>
                    <a:pt x="3404791" y="3894931"/>
                  </a:lnTo>
                  <a:lnTo>
                    <a:pt x="3405188" y="3901281"/>
                  </a:lnTo>
                  <a:lnTo>
                    <a:pt x="3404791" y="3907631"/>
                  </a:lnTo>
                  <a:lnTo>
                    <a:pt x="3404394" y="3913584"/>
                  </a:lnTo>
                  <a:lnTo>
                    <a:pt x="3403601" y="3919934"/>
                  </a:lnTo>
                  <a:lnTo>
                    <a:pt x="3402807" y="3926284"/>
                  </a:lnTo>
                  <a:lnTo>
                    <a:pt x="3401219" y="3931840"/>
                  </a:lnTo>
                  <a:lnTo>
                    <a:pt x="3399235" y="3937793"/>
                  </a:lnTo>
                  <a:lnTo>
                    <a:pt x="3397647" y="3943746"/>
                  </a:lnTo>
                  <a:lnTo>
                    <a:pt x="3395663" y="3948906"/>
                  </a:lnTo>
                  <a:lnTo>
                    <a:pt x="3393282" y="3954462"/>
                  </a:lnTo>
                  <a:lnTo>
                    <a:pt x="3390107" y="3960018"/>
                  </a:lnTo>
                  <a:lnTo>
                    <a:pt x="3387329" y="3964781"/>
                  </a:lnTo>
                  <a:lnTo>
                    <a:pt x="3384154" y="3969940"/>
                  </a:lnTo>
                  <a:lnTo>
                    <a:pt x="3380582" y="3974703"/>
                  </a:lnTo>
                  <a:lnTo>
                    <a:pt x="3377010" y="3979465"/>
                  </a:lnTo>
                  <a:lnTo>
                    <a:pt x="3373041" y="3983831"/>
                  </a:lnTo>
                  <a:lnTo>
                    <a:pt x="3369072" y="3988197"/>
                  </a:lnTo>
                  <a:lnTo>
                    <a:pt x="3364707" y="3992165"/>
                  </a:lnTo>
                  <a:lnTo>
                    <a:pt x="3360341" y="3996134"/>
                  </a:lnTo>
                  <a:lnTo>
                    <a:pt x="3355579" y="3999706"/>
                  </a:lnTo>
                  <a:lnTo>
                    <a:pt x="3350816" y="4002881"/>
                  </a:lnTo>
                  <a:lnTo>
                    <a:pt x="3345657" y="4006453"/>
                  </a:lnTo>
                  <a:lnTo>
                    <a:pt x="3340894" y="4009231"/>
                  </a:lnTo>
                  <a:lnTo>
                    <a:pt x="3335338" y="4012009"/>
                  </a:lnTo>
                  <a:lnTo>
                    <a:pt x="3329782" y="4014787"/>
                  </a:lnTo>
                  <a:lnTo>
                    <a:pt x="3324622" y="4016772"/>
                  </a:lnTo>
                  <a:lnTo>
                    <a:pt x="3318669" y="4018756"/>
                  </a:lnTo>
                  <a:lnTo>
                    <a:pt x="3313113" y="4020343"/>
                  </a:lnTo>
                  <a:lnTo>
                    <a:pt x="3306763" y="4021534"/>
                  </a:lnTo>
                  <a:lnTo>
                    <a:pt x="3300810" y="4023122"/>
                  </a:lnTo>
                  <a:lnTo>
                    <a:pt x="3294460" y="4023518"/>
                  </a:lnTo>
                  <a:lnTo>
                    <a:pt x="3288507" y="4024312"/>
                  </a:lnTo>
                  <a:lnTo>
                    <a:pt x="3282157" y="4024312"/>
                  </a:lnTo>
                  <a:lnTo>
                    <a:pt x="3275806" y="4024312"/>
                  </a:lnTo>
                  <a:lnTo>
                    <a:pt x="3269853" y="4023518"/>
                  </a:lnTo>
                  <a:lnTo>
                    <a:pt x="3263503" y="4023122"/>
                  </a:lnTo>
                  <a:lnTo>
                    <a:pt x="3257153" y="4021534"/>
                  </a:lnTo>
                  <a:lnTo>
                    <a:pt x="3251597" y="4020343"/>
                  </a:lnTo>
                  <a:lnTo>
                    <a:pt x="3245644" y="4018756"/>
                  </a:lnTo>
                  <a:lnTo>
                    <a:pt x="3239691" y="4016772"/>
                  </a:lnTo>
                  <a:lnTo>
                    <a:pt x="3234531" y="4014787"/>
                  </a:lnTo>
                  <a:lnTo>
                    <a:pt x="3228578" y="4012009"/>
                  </a:lnTo>
                  <a:lnTo>
                    <a:pt x="3223419" y="4009231"/>
                  </a:lnTo>
                  <a:lnTo>
                    <a:pt x="3218259" y="4006453"/>
                  </a:lnTo>
                  <a:lnTo>
                    <a:pt x="3213100" y="4002881"/>
                  </a:lnTo>
                  <a:lnTo>
                    <a:pt x="3208734" y="3999706"/>
                  </a:lnTo>
                  <a:lnTo>
                    <a:pt x="3203972" y="3996134"/>
                  </a:lnTo>
                  <a:lnTo>
                    <a:pt x="3199606" y="3992165"/>
                  </a:lnTo>
                  <a:lnTo>
                    <a:pt x="3195241" y="3988197"/>
                  </a:lnTo>
                  <a:lnTo>
                    <a:pt x="3191272" y="3983831"/>
                  </a:lnTo>
                  <a:lnTo>
                    <a:pt x="3186906" y="3979465"/>
                  </a:lnTo>
                  <a:lnTo>
                    <a:pt x="3183731" y="3974703"/>
                  </a:lnTo>
                  <a:lnTo>
                    <a:pt x="3180159" y="3969940"/>
                  </a:lnTo>
                  <a:lnTo>
                    <a:pt x="3176984" y="3964781"/>
                  </a:lnTo>
                  <a:lnTo>
                    <a:pt x="3174206" y="3960018"/>
                  </a:lnTo>
                  <a:lnTo>
                    <a:pt x="3171428" y="3954462"/>
                  </a:lnTo>
                  <a:lnTo>
                    <a:pt x="3168650" y="3948906"/>
                  </a:lnTo>
                  <a:lnTo>
                    <a:pt x="3166666" y="3943746"/>
                  </a:lnTo>
                  <a:lnTo>
                    <a:pt x="3164681" y="3937793"/>
                  </a:lnTo>
                  <a:lnTo>
                    <a:pt x="3163094" y="3931840"/>
                  </a:lnTo>
                  <a:lnTo>
                    <a:pt x="3161506" y="3926284"/>
                  </a:lnTo>
                  <a:lnTo>
                    <a:pt x="3160316" y="3919934"/>
                  </a:lnTo>
                  <a:lnTo>
                    <a:pt x="3159522" y="3913584"/>
                  </a:lnTo>
                  <a:lnTo>
                    <a:pt x="3159125" y="3907631"/>
                  </a:lnTo>
                  <a:lnTo>
                    <a:pt x="3159125" y="3901281"/>
                  </a:lnTo>
                  <a:lnTo>
                    <a:pt x="3159125" y="3894931"/>
                  </a:lnTo>
                  <a:lnTo>
                    <a:pt x="3159522" y="3888978"/>
                  </a:lnTo>
                  <a:lnTo>
                    <a:pt x="3160316" y="3882628"/>
                  </a:lnTo>
                  <a:lnTo>
                    <a:pt x="3161506" y="3876278"/>
                  </a:lnTo>
                  <a:lnTo>
                    <a:pt x="3163094" y="3870324"/>
                  </a:lnTo>
                  <a:lnTo>
                    <a:pt x="3164681" y="3864768"/>
                  </a:lnTo>
                  <a:lnTo>
                    <a:pt x="3166666" y="3858815"/>
                  </a:lnTo>
                  <a:lnTo>
                    <a:pt x="3168650" y="3853656"/>
                  </a:lnTo>
                  <a:lnTo>
                    <a:pt x="3171428" y="3848099"/>
                  </a:lnTo>
                  <a:lnTo>
                    <a:pt x="3174206" y="3842543"/>
                  </a:lnTo>
                  <a:lnTo>
                    <a:pt x="3176984" y="3837781"/>
                  </a:lnTo>
                  <a:lnTo>
                    <a:pt x="3180159" y="3832621"/>
                  </a:lnTo>
                  <a:lnTo>
                    <a:pt x="3183731" y="3827859"/>
                  </a:lnTo>
                  <a:lnTo>
                    <a:pt x="3186906" y="3823096"/>
                  </a:lnTo>
                  <a:lnTo>
                    <a:pt x="3191272" y="3818731"/>
                  </a:lnTo>
                  <a:lnTo>
                    <a:pt x="3195241" y="3814365"/>
                  </a:lnTo>
                  <a:lnTo>
                    <a:pt x="3199606" y="3810396"/>
                  </a:lnTo>
                  <a:lnTo>
                    <a:pt x="3203972" y="3806427"/>
                  </a:lnTo>
                  <a:lnTo>
                    <a:pt x="3208734" y="3802856"/>
                  </a:lnTo>
                  <a:lnTo>
                    <a:pt x="3213100" y="3799284"/>
                  </a:lnTo>
                  <a:lnTo>
                    <a:pt x="3218259" y="3796109"/>
                  </a:lnTo>
                  <a:lnTo>
                    <a:pt x="3223419" y="3793331"/>
                  </a:lnTo>
                  <a:lnTo>
                    <a:pt x="3228578" y="3790156"/>
                  </a:lnTo>
                  <a:lnTo>
                    <a:pt x="3234531" y="3787774"/>
                  </a:lnTo>
                  <a:lnTo>
                    <a:pt x="3239691" y="3785790"/>
                  </a:lnTo>
                  <a:lnTo>
                    <a:pt x="3245644" y="3783806"/>
                  </a:lnTo>
                  <a:lnTo>
                    <a:pt x="3251597" y="3781821"/>
                  </a:lnTo>
                  <a:lnTo>
                    <a:pt x="3257153" y="3780631"/>
                  </a:lnTo>
                  <a:lnTo>
                    <a:pt x="3263503" y="3779440"/>
                  </a:lnTo>
                  <a:lnTo>
                    <a:pt x="3269853" y="3779043"/>
                  </a:lnTo>
                  <a:lnTo>
                    <a:pt x="3275806" y="3778249"/>
                  </a:lnTo>
                  <a:close/>
                  <a:moveTo>
                    <a:pt x="2616002" y="3617912"/>
                  </a:moveTo>
                  <a:lnTo>
                    <a:pt x="2627501" y="3618310"/>
                  </a:lnTo>
                  <a:lnTo>
                    <a:pt x="2638603" y="3619106"/>
                  </a:lnTo>
                  <a:lnTo>
                    <a:pt x="2650103" y="3620300"/>
                  </a:lnTo>
                  <a:lnTo>
                    <a:pt x="2660809" y="3622688"/>
                  </a:lnTo>
                  <a:lnTo>
                    <a:pt x="2671515" y="3625075"/>
                  </a:lnTo>
                  <a:lnTo>
                    <a:pt x="2682221" y="3627861"/>
                  </a:lnTo>
                  <a:lnTo>
                    <a:pt x="2692134" y="3631840"/>
                  </a:lnTo>
                  <a:lnTo>
                    <a:pt x="2702840" y="3635422"/>
                  </a:lnTo>
                  <a:lnTo>
                    <a:pt x="2712356" y="3640197"/>
                  </a:lnTo>
                  <a:lnTo>
                    <a:pt x="2722269" y="3644972"/>
                  </a:lnTo>
                  <a:lnTo>
                    <a:pt x="2731389" y="3650543"/>
                  </a:lnTo>
                  <a:lnTo>
                    <a:pt x="2740509" y="3656114"/>
                  </a:lnTo>
                  <a:lnTo>
                    <a:pt x="2749233" y="3662481"/>
                  </a:lnTo>
                  <a:lnTo>
                    <a:pt x="2757560" y="3669246"/>
                  </a:lnTo>
                  <a:lnTo>
                    <a:pt x="2765490" y="3676011"/>
                  </a:lnTo>
                  <a:lnTo>
                    <a:pt x="2773421" y="3683174"/>
                  </a:lnTo>
                  <a:lnTo>
                    <a:pt x="2780558" y="3691133"/>
                  </a:lnTo>
                  <a:lnTo>
                    <a:pt x="2787299" y="3699092"/>
                  </a:lnTo>
                  <a:lnTo>
                    <a:pt x="2794040" y="3707448"/>
                  </a:lnTo>
                  <a:lnTo>
                    <a:pt x="2800384" y="3716203"/>
                  </a:lnTo>
                  <a:lnTo>
                    <a:pt x="2805935" y="3725355"/>
                  </a:lnTo>
                  <a:lnTo>
                    <a:pt x="2811487" y="3734906"/>
                  </a:lnTo>
                  <a:lnTo>
                    <a:pt x="2816245" y="3744456"/>
                  </a:lnTo>
                  <a:lnTo>
                    <a:pt x="2821003" y="3754007"/>
                  </a:lnTo>
                  <a:lnTo>
                    <a:pt x="2824572" y="3764751"/>
                  </a:lnTo>
                  <a:lnTo>
                    <a:pt x="2828537" y="3775098"/>
                  </a:lnTo>
                  <a:lnTo>
                    <a:pt x="2831313" y="3785444"/>
                  </a:lnTo>
                  <a:lnTo>
                    <a:pt x="2833692" y="3796188"/>
                  </a:lnTo>
                  <a:lnTo>
                    <a:pt x="2835674" y="3806933"/>
                  </a:lnTo>
                  <a:lnTo>
                    <a:pt x="2837260" y="3818473"/>
                  </a:lnTo>
                  <a:lnTo>
                    <a:pt x="2838053" y="3829615"/>
                  </a:lnTo>
                  <a:lnTo>
                    <a:pt x="2838450" y="3841155"/>
                  </a:lnTo>
                  <a:lnTo>
                    <a:pt x="2838053" y="3852297"/>
                  </a:lnTo>
                  <a:lnTo>
                    <a:pt x="2837260" y="3864236"/>
                  </a:lnTo>
                  <a:lnTo>
                    <a:pt x="2835674" y="3874980"/>
                  </a:lnTo>
                  <a:lnTo>
                    <a:pt x="2833692" y="3886122"/>
                  </a:lnTo>
                  <a:lnTo>
                    <a:pt x="2831313" y="3896866"/>
                  </a:lnTo>
                  <a:lnTo>
                    <a:pt x="2828537" y="3907611"/>
                  </a:lnTo>
                  <a:lnTo>
                    <a:pt x="2824572" y="3917957"/>
                  </a:lnTo>
                  <a:lnTo>
                    <a:pt x="2821003" y="3927906"/>
                  </a:lnTo>
                  <a:lnTo>
                    <a:pt x="2816245" y="3937854"/>
                  </a:lnTo>
                  <a:lnTo>
                    <a:pt x="2811487" y="3947405"/>
                  </a:lnTo>
                  <a:lnTo>
                    <a:pt x="2805935" y="3956557"/>
                  </a:lnTo>
                  <a:lnTo>
                    <a:pt x="2800384" y="3965710"/>
                  </a:lnTo>
                  <a:lnTo>
                    <a:pt x="2794040" y="3974464"/>
                  </a:lnTo>
                  <a:lnTo>
                    <a:pt x="2787299" y="3982821"/>
                  </a:lnTo>
                  <a:lnTo>
                    <a:pt x="2780558" y="3991178"/>
                  </a:lnTo>
                  <a:lnTo>
                    <a:pt x="2773421" y="3998738"/>
                  </a:lnTo>
                  <a:lnTo>
                    <a:pt x="2765490" y="4006299"/>
                  </a:lnTo>
                  <a:lnTo>
                    <a:pt x="2757560" y="4013064"/>
                  </a:lnTo>
                  <a:lnTo>
                    <a:pt x="2749233" y="4019829"/>
                  </a:lnTo>
                  <a:lnTo>
                    <a:pt x="2740509" y="4026196"/>
                  </a:lnTo>
                  <a:lnTo>
                    <a:pt x="2731389" y="4032165"/>
                  </a:lnTo>
                  <a:lnTo>
                    <a:pt x="2722269" y="4037338"/>
                  </a:lnTo>
                  <a:lnTo>
                    <a:pt x="2712356" y="4042114"/>
                  </a:lnTo>
                  <a:lnTo>
                    <a:pt x="2702840" y="4046491"/>
                  </a:lnTo>
                  <a:lnTo>
                    <a:pt x="2692134" y="4050868"/>
                  </a:lnTo>
                  <a:lnTo>
                    <a:pt x="2682221" y="4054052"/>
                  </a:lnTo>
                  <a:lnTo>
                    <a:pt x="2671515" y="4056837"/>
                  </a:lnTo>
                  <a:lnTo>
                    <a:pt x="2660809" y="4059623"/>
                  </a:lnTo>
                  <a:lnTo>
                    <a:pt x="2650103" y="4061613"/>
                  </a:lnTo>
                  <a:lnTo>
                    <a:pt x="2638603" y="4062806"/>
                  </a:lnTo>
                  <a:lnTo>
                    <a:pt x="2627501" y="4063602"/>
                  </a:lnTo>
                  <a:lnTo>
                    <a:pt x="2616002" y="4064000"/>
                  </a:lnTo>
                  <a:lnTo>
                    <a:pt x="2604503" y="4063602"/>
                  </a:lnTo>
                  <a:lnTo>
                    <a:pt x="2593400" y="4062806"/>
                  </a:lnTo>
                  <a:lnTo>
                    <a:pt x="2582297" y="4061613"/>
                  </a:lnTo>
                  <a:lnTo>
                    <a:pt x="2571195" y="4059623"/>
                  </a:lnTo>
                  <a:lnTo>
                    <a:pt x="2560489" y="4056837"/>
                  </a:lnTo>
                  <a:lnTo>
                    <a:pt x="2549783" y="4054052"/>
                  </a:lnTo>
                  <a:lnTo>
                    <a:pt x="2539473" y="4050868"/>
                  </a:lnTo>
                  <a:lnTo>
                    <a:pt x="2529560" y="4046491"/>
                  </a:lnTo>
                  <a:lnTo>
                    <a:pt x="2519647" y="4042114"/>
                  </a:lnTo>
                  <a:lnTo>
                    <a:pt x="2510131" y="4037338"/>
                  </a:lnTo>
                  <a:lnTo>
                    <a:pt x="2501011" y="4032165"/>
                  </a:lnTo>
                  <a:lnTo>
                    <a:pt x="2491891" y="4026196"/>
                  </a:lnTo>
                  <a:lnTo>
                    <a:pt x="2483167" y="4019829"/>
                  </a:lnTo>
                  <a:lnTo>
                    <a:pt x="2474841" y="4013064"/>
                  </a:lnTo>
                  <a:lnTo>
                    <a:pt x="2466514" y="4006299"/>
                  </a:lnTo>
                  <a:lnTo>
                    <a:pt x="2458980" y="3998738"/>
                  </a:lnTo>
                  <a:lnTo>
                    <a:pt x="2451446" y="3991178"/>
                  </a:lnTo>
                  <a:lnTo>
                    <a:pt x="2444308" y="3982821"/>
                  </a:lnTo>
                  <a:lnTo>
                    <a:pt x="2437964" y="3974464"/>
                  </a:lnTo>
                  <a:lnTo>
                    <a:pt x="2431620" y="3965710"/>
                  </a:lnTo>
                  <a:lnTo>
                    <a:pt x="2425672" y="3956557"/>
                  </a:lnTo>
                  <a:lnTo>
                    <a:pt x="2420914" y="3947405"/>
                  </a:lnTo>
                  <a:lnTo>
                    <a:pt x="2415759" y="3937854"/>
                  </a:lnTo>
                  <a:lnTo>
                    <a:pt x="2411397" y="3927906"/>
                  </a:lnTo>
                  <a:lnTo>
                    <a:pt x="2407035" y="3917957"/>
                  </a:lnTo>
                  <a:lnTo>
                    <a:pt x="2403863" y="3907611"/>
                  </a:lnTo>
                  <a:lnTo>
                    <a:pt x="2400691" y="3896866"/>
                  </a:lnTo>
                  <a:lnTo>
                    <a:pt x="2398312" y="3886122"/>
                  </a:lnTo>
                  <a:lnTo>
                    <a:pt x="2396329" y="3874980"/>
                  </a:lnTo>
                  <a:lnTo>
                    <a:pt x="2395140" y="3864236"/>
                  </a:lnTo>
                  <a:lnTo>
                    <a:pt x="2394347" y="3852297"/>
                  </a:lnTo>
                  <a:lnTo>
                    <a:pt x="2393950" y="3841155"/>
                  </a:lnTo>
                  <a:lnTo>
                    <a:pt x="2394347" y="3829615"/>
                  </a:lnTo>
                  <a:lnTo>
                    <a:pt x="2395140" y="3818473"/>
                  </a:lnTo>
                  <a:lnTo>
                    <a:pt x="2396329" y="3806933"/>
                  </a:lnTo>
                  <a:lnTo>
                    <a:pt x="2398312" y="3796188"/>
                  </a:lnTo>
                  <a:lnTo>
                    <a:pt x="2400691" y="3785444"/>
                  </a:lnTo>
                  <a:lnTo>
                    <a:pt x="2403863" y="3775098"/>
                  </a:lnTo>
                  <a:lnTo>
                    <a:pt x="2407035" y="3764751"/>
                  </a:lnTo>
                  <a:lnTo>
                    <a:pt x="2411397" y="3754007"/>
                  </a:lnTo>
                  <a:lnTo>
                    <a:pt x="2415759" y="3744456"/>
                  </a:lnTo>
                  <a:lnTo>
                    <a:pt x="2420914" y="3734906"/>
                  </a:lnTo>
                  <a:lnTo>
                    <a:pt x="2425672" y="3725355"/>
                  </a:lnTo>
                  <a:lnTo>
                    <a:pt x="2431620" y="3716203"/>
                  </a:lnTo>
                  <a:lnTo>
                    <a:pt x="2437964" y="3707448"/>
                  </a:lnTo>
                  <a:lnTo>
                    <a:pt x="2444308" y="3699092"/>
                  </a:lnTo>
                  <a:lnTo>
                    <a:pt x="2451446" y="3691133"/>
                  </a:lnTo>
                  <a:lnTo>
                    <a:pt x="2458980" y="3683174"/>
                  </a:lnTo>
                  <a:lnTo>
                    <a:pt x="2466514" y="3676011"/>
                  </a:lnTo>
                  <a:lnTo>
                    <a:pt x="2474841" y="3669246"/>
                  </a:lnTo>
                  <a:lnTo>
                    <a:pt x="2483167" y="3662481"/>
                  </a:lnTo>
                  <a:lnTo>
                    <a:pt x="2491891" y="3656114"/>
                  </a:lnTo>
                  <a:lnTo>
                    <a:pt x="2501011" y="3650543"/>
                  </a:lnTo>
                  <a:lnTo>
                    <a:pt x="2510131" y="3644972"/>
                  </a:lnTo>
                  <a:lnTo>
                    <a:pt x="2519647" y="3640197"/>
                  </a:lnTo>
                  <a:lnTo>
                    <a:pt x="2529560" y="3635422"/>
                  </a:lnTo>
                  <a:lnTo>
                    <a:pt x="2539473" y="3631840"/>
                  </a:lnTo>
                  <a:lnTo>
                    <a:pt x="2549783" y="3627861"/>
                  </a:lnTo>
                  <a:lnTo>
                    <a:pt x="2560489" y="3625075"/>
                  </a:lnTo>
                  <a:lnTo>
                    <a:pt x="2571195" y="3622688"/>
                  </a:lnTo>
                  <a:lnTo>
                    <a:pt x="2582297" y="3620300"/>
                  </a:lnTo>
                  <a:lnTo>
                    <a:pt x="2593400" y="3619106"/>
                  </a:lnTo>
                  <a:lnTo>
                    <a:pt x="2604503" y="3618310"/>
                  </a:lnTo>
                  <a:lnTo>
                    <a:pt x="2616002" y="3617912"/>
                  </a:lnTo>
                  <a:close/>
                  <a:moveTo>
                    <a:pt x="2187774" y="3414712"/>
                  </a:moveTo>
                  <a:lnTo>
                    <a:pt x="2193738" y="3415107"/>
                  </a:lnTo>
                  <a:lnTo>
                    <a:pt x="2199303" y="3415502"/>
                  </a:lnTo>
                  <a:lnTo>
                    <a:pt x="2204869" y="3415897"/>
                  </a:lnTo>
                  <a:lnTo>
                    <a:pt x="2210833" y="3417081"/>
                  </a:lnTo>
                  <a:lnTo>
                    <a:pt x="2216001" y="3418265"/>
                  </a:lnTo>
                  <a:lnTo>
                    <a:pt x="2221567" y="3419845"/>
                  </a:lnTo>
                  <a:lnTo>
                    <a:pt x="2227133" y="3421819"/>
                  </a:lnTo>
                  <a:lnTo>
                    <a:pt x="2231904" y="3423793"/>
                  </a:lnTo>
                  <a:lnTo>
                    <a:pt x="2237470" y="3425767"/>
                  </a:lnTo>
                  <a:lnTo>
                    <a:pt x="2241843" y="3428530"/>
                  </a:lnTo>
                  <a:lnTo>
                    <a:pt x="2247011" y="3431294"/>
                  </a:lnTo>
                  <a:lnTo>
                    <a:pt x="2251384" y="3434058"/>
                  </a:lnTo>
                  <a:lnTo>
                    <a:pt x="2256155" y="3437611"/>
                  </a:lnTo>
                  <a:lnTo>
                    <a:pt x="2260131" y="3440769"/>
                  </a:lnTo>
                  <a:lnTo>
                    <a:pt x="2264504" y="3443928"/>
                  </a:lnTo>
                  <a:lnTo>
                    <a:pt x="2268480" y="3448271"/>
                  </a:lnTo>
                  <a:lnTo>
                    <a:pt x="2272455" y="3451824"/>
                  </a:lnTo>
                  <a:lnTo>
                    <a:pt x="2275636" y="3456167"/>
                  </a:lnTo>
                  <a:lnTo>
                    <a:pt x="2278816" y="3460115"/>
                  </a:lnTo>
                  <a:lnTo>
                    <a:pt x="2282395" y="3464853"/>
                  </a:lnTo>
                  <a:lnTo>
                    <a:pt x="2285178" y="3469195"/>
                  </a:lnTo>
                  <a:lnTo>
                    <a:pt x="2288358" y="3474328"/>
                  </a:lnTo>
                  <a:lnTo>
                    <a:pt x="2290743" y="3479065"/>
                  </a:lnTo>
                  <a:lnTo>
                    <a:pt x="2292731" y="3484198"/>
                  </a:lnTo>
                  <a:lnTo>
                    <a:pt x="2294719" y="3488936"/>
                  </a:lnTo>
                  <a:lnTo>
                    <a:pt x="2296707" y="3494463"/>
                  </a:lnTo>
                  <a:lnTo>
                    <a:pt x="2298297" y="3499990"/>
                  </a:lnTo>
                  <a:lnTo>
                    <a:pt x="2299490" y="3505123"/>
                  </a:lnTo>
                  <a:lnTo>
                    <a:pt x="2300683" y="3511045"/>
                  </a:lnTo>
                  <a:lnTo>
                    <a:pt x="2301478" y="3516967"/>
                  </a:lnTo>
                  <a:lnTo>
                    <a:pt x="2301875" y="3522494"/>
                  </a:lnTo>
                  <a:lnTo>
                    <a:pt x="2301875" y="3528416"/>
                  </a:lnTo>
                  <a:lnTo>
                    <a:pt x="2301875" y="3534338"/>
                  </a:lnTo>
                  <a:lnTo>
                    <a:pt x="2301478" y="3539866"/>
                  </a:lnTo>
                  <a:lnTo>
                    <a:pt x="2300683" y="3545393"/>
                  </a:lnTo>
                  <a:lnTo>
                    <a:pt x="2299490" y="3550920"/>
                  </a:lnTo>
                  <a:lnTo>
                    <a:pt x="2298297" y="3556447"/>
                  </a:lnTo>
                  <a:lnTo>
                    <a:pt x="2296707" y="3561975"/>
                  </a:lnTo>
                  <a:lnTo>
                    <a:pt x="2294719" y="3567107"/>
                  </a:lnTo>
                  <a:lnTo>
                    <a:pt x="2292731" y="3572634"/>
                  </a:lnTo>
                  <a:lnTo>
                    <a:pt x="2290743" y="3577372"/>
                  </a:lnTo>
                  <a:lnTo>
                    <a:pt x="2288358" y="3582504"/>
                  </a:lnTo>
                  <a:lnTo>
                    <a:pt x="2285178" y="3587242"/>
                  </a:lnTo>
                  <a:lnTo>
                    <a:pt x="2282395" y="3591585"/>
                  </a:lnTo>
                  <a:lnTo>
                    <a:pt x="2278816" y="3596323"/>
                  </a:lnTo>
                  <a:lnTo>
                    <a:pt x="2275636" y="3600271"/>
                  </a:lnTo>
                  <a:lnTo>
                    <a:pt x="2272455" y="3604614"/>
                  </a:lnTo>
                  <a:lnTo>
                    <a:pt x="2268480" y="3608562"/>
                  </a:lnTo>
                  <a:lnTo>
                    <a:pt x="2264504" y="3612115"/>
                  </a:lnTo>
                  <a:lnTo>
                    <a:pt x="2260131" y="3615668"/>
                  </a:lnTo>
                  <a:lnTo>
                    <a:pt x="2256155" y="3619221"/>
                  </a:lnTo>
                  <a:lnTo>
                    <a:pt x="2251384" y="3622380"/>
                  </a:lnTo>
                  <a:lnTo>
                    <a:pt x="2247011" y="3625143"/>
                  </a:lnTo>
                  <a:lnTo>
                    <a:pt x="2241843" y="3627907"/>
                  </a:lnTo>
                  <a:lnTo>
                    <a:pt x="2237470" y="3630276"/>
                  </a:lnTo>
                  <a:lnTo>
                    <a:pt x="2231904" y="3633040"/>
                  </a:lnTo>
                  <a:lnTo>
                    <a:pt x="2227133" y="3634619"/>
                  </a:lnTo>
                  <a:lnTo>
                    <a:pt x="2221567" y="3636593"/>
                  </a:lnTo>
                  <a:lnTo>
                    <a:pt x="2216001" y="3637777"/>
                  </a:lnTo>
                  <a:lnTo>
                    <a:pt x="2210833" y="3639751"/>
                  </a:lnTo>
                  <a:lnTo>
                    <a:pt x="2204869" y="3640541"/>
                  </a:lnTo>
                  <a:lnTo>
                    <a:pt x="2199303" y="3641330"/>
                  </a:lnTo>
                  <a:lnTo>
                    <a:pt x="2193738" y="3641725"/>
                  </a:lnTo>
                  <a:lnTo>
                    <a:pt x="2187774" y="3641725"/>
                  </a:lnTo>
                  <a:lnTo>
                    <a:pt x="2181413" y="3641725"/>
                  </a:lnTo>
                  <a:lnTo>
                    <a:pt x="2175847" y="3641330"/>
                  </a:lnTo>
                  <a:lnTo>
                    <a:pt x="2170281" y="3640541"/>
                  </a:lnTo>
                  <a:lnTo>
                    <a:pt x="2164715" y="3639751"/>
                  </a:lnTo>
                  <a:lnTo>
                    <a:pt x="2159149" y="3637777"/>
                  </a:lnTo>
                  <a:lnTo>
                    <a:pt x="2153583" y="3636593"/>
                  </a:lnTo>
                  <a:lnTo>
                    <a:pt x="2148415" y="3634619"/>
                  </a:lnTo>
                  <a:lnTo>
                    <a:pt x="2143247" y="3633040"/>
                  </a:lnTo>
                  <a:lnTo>
                    <a:pt x="2138476" y="3630276"/>
                  </a:lnTo>
                  <a:lnTo>
                    <a:pt x="2133308" y="3627907"/>
                  </a:lnTo>
                  <a:lnTo>
                    <a:pt x="2128139" y="3625143"/>
                  </a:lnTo>
                  <a:lnTo>
                    <a:pt x="2123766" y="3622380"/>
                  </a:lnTo>
                  <a:lnTo>
                    <a:pt x="2118995" y="3619221"/>
                  </a:lnTo>
                  <a:lnTo>
                    <a:pt x="2115020" y="3615668"/>
                  </a:lnTo>
                  <a:lnTo>
                    <a:pt x="2110646" y="3612115"/>
                  </a:lnTo>
                  <a:lnTo>
                    <a:pt x="2106671" y="3608562"/>
                  </a:lnTo>
                  <a:lnTo>
                    <a:pt x="2103093" y="3604614"/>
                  </a:lnTo>
                  <a:lnTo>
                    <a:pt x="2099515" y="3600271"/>
                  </a:lnTo>
                  <a:lnTo>
                    <a:pt x="2096334" y="3596323"/>
                  </a:lnTo>
                  <a:lnTo>
                    <a:pt x="2092756" y="3591585"/>
                  </a:lnTo>
                  <a:lnTo>
                    <a:pt x="2089973" y="3587242"/>
                  </a:lnTo>
                  <a:lnTo>
                    <a:pt x="2087190" y="3582504"/>
                  </a:lnTo>
                  <a:lnTo>
                    <a:pt x="2084805" y="3577372"/>
                  </a:lnTo>
                  <a:lnTo>
                    <a:pt x="2082419" y="3572634"/>
                  </a:lnTo>
                  <a:lnTo>
                    <a:pt x="2080431" y="3567107"/>
                  </a:lnTo>
                  <a:lnTo>
                    <a:pt x="2078444" y="3561975"/>
                  </a:lnTo>
                  <a:lnTo>
                    <a:pt x="2077251" y="3556447"/>
                  </a:lnTo>
                  <a:lnTo>
                    <a:pt x="2076058" y="3550920"/>
                  </a:lnTo>
                  <a:lnTo>
                    <a:pt x="2074468" y="3545393"/>
                  </a:lnTo>
                  <a:lnTo>
                    <a:pt x="2073673" y="3539866"/>
                  </a:lnTo>
                  <a:lnTo>
                    <a:pt x="2073275" y="3534338"/>
                  </a:lnTo>
                  <a:lnTo>
                    <a:pt x="2073275" y="3528416"/>
                  </a:lnTo>
                  <a:lnTo>
                    <a:pt x="2073275" y="3522494"/>
                  </a:lnTo>
                  <a:lnTo>
                    <a:pt x="2073673" y="3516967"/>
                  </a:lnTo>
                  <a:lnTo>
                    <a:pt x="2074468" y="3511045"/>
                  </a:lnTo>
                  <a:lnTo>
                    <a:pt x="2076058" y="3505123"/>
                  </a:lnTo>
                  <a:lnTo>
                    <a:pt x="2077251" y="3499990"/>
                  </a:lnTo>
                  <a:lnTo>
                    <a:pt x="2078444" y="3494463"/>
                  </a:lnTo>
                  <a:lnTo>
                    <a:pt x="2080431" y="3488936"/>
                  </a:lnTo>
                  <a:lnTo>
                    <a:pt x="2082419" y="3484198"/>
                  </a:lnTo>
                  <a:lnTo>
                    <a:pt x="2084805" y="3479065"/>
                  </a:lnTo>
                  <a:lnTo>
                    <a:pt x="2087190" y="3474328"/>
                  </a:lnTo>
                  <a:lnTo>
                    <a:pt x="2089973" y="3469195"/>
                  </a:lnTo>
                  <a:lnTo>
                    <a:pt x="2092756" y="3464853"/>
                  </a:lnTo>
                  <a:lnTo>
                    <a:pt x="2096334" y="3460115"/>
                  </a:lnTo>
                  <a:lnTo>
                    <a:pt x="2099515" y="3456167"/>
                  </a:lnTo>
                  <a:lnTo>
                    <a:pt x="2103093" y="3451824"/>
                  </a:lnTo>
                  <a:lnTo>
                    <a:pt x="2106671" y="3448271"/>
                  </a:lnTo>
                  <a:lnTo>
                    <a:pt x="2110646" y="3443928"/>
                  </a:lnTo>
                  <a:lnTo>
                    <a:pt x="2115020" y="3440769"/>
                  </a:lnTo>
                  <a:lnTo>
                    <a:pt x="2118995" y="3437611"/>
                  </a:lnTo>
                  <a:lnTo>
                    <a:pt x="2123766" y="3434058"/>
                  </a:lnTo>
                  <a:lnTo>
                    <a:pt x="2128139" y="3431294"/>
                  </a:lnTo>
                  <a:lnTo>
                    <a:pt x="2133308" y="3428530"/>
                  </a:lnTo>
                  <a:lnTo>
                    <a:pt x="2138476" y="3425767"/>
                  </a:lnTo>
                  <a:lnTo>
                    <a:pt x="2143247" y="3423793"/>
                  </a:lnTo>
                  <a:lnTo>
                    <a:pt x="2148415" y="3421819"/>
                  </a:lnTo>
                  <a:lnTo>
                    <a:pt x="2153583" y="3419845"/>
                  </a:lnTo>
                  <a:lnTo>
                    <a:pt x="2159149" y="3418265"/>
                  </a:lnTo>
                  <a:lnTo>
                    <a:pt x="2164715" y="3417081"/>
                  </a:lnTo>
                  <a:lnTo>
                    <a:pt x="2170281" y="3415897"/>
                  </a:lnTo>
                  <a:lnTo>
                    <a:pt x="2175847" y="3415502"/>
                  </a:lnTo>
                  <a:lnTo>
                    <a:pt x="2181413" y="3415107"/>
                  </a:lnTo>
                  <a:lnTo>
                    <a:pt x="2187774" y="3414712"/>
                  </a:lnTo>
                  <a:close/>
                  <a:moveTo>
                    <a:pt x="2877146" y="3217862"/>
                  </a:moveTo>
                  <a:lnTo>
                    <a:pt x="2885867" y="3218259"/>
                  </a:lnTo>
                  <a:lnTo>
                    <a:pt x="2894191" y="3219051"/>
                  </a:lnTo>
                  <a:lnTo>
                    <a:pt x="2902515" y="3219844"/>
                  </a:lnTo>
                  <a:lnTo>
                    <a:pt x="2910840" y="3221430"/>
                  </a:lnTo>
                  <a:lnTo>
                    <a:pt x="2918768" y="3223412"/>
                  </a:lnTo>
                  <a:lnTo>
                    <a:pt x="2926696" y="3225394"/>
                  </a:lnTo>
                  <a:lnTo>
                    <a:pt x="2934624" y="3228169"/>
                  </a:lnTo>
                  <a:lnTo>
                    <a:pt x="2942156" y="3230943"/>
                  </a:lnTo>
                  <a:lnTo>
                    <a:pt x="2949291" y="3234511"/>
                  </a:lnTo>
                  <a:lnTo>
                    <a:pt x="2956426" y="3238079"/>
                  </a:lnTo>
                  <a:lnTo>
                    <a:pt x="2963561" y="3242043"/>
                  </a:lnTo>
                  <a:lnTo>
                    <a:pt x="2970300" y="3246403"/>
                  </a:lnTo>
                  <a:lnTo>
                    <a:pt x="2976643" y="3251160"/>
                  </a:lnTo>
                  <a:lnTo>
                    <a:pt x="2982985" y="3255917"/>
                  </a:lnTo>
                  <a:lnTo>
                    <a:pt x="2988931" y="3261070"/>
                  </a:lnTo>
                  <a:lnTo>
                    <a:pt x="2994481" y="3266620"/>
                  </a:lnTo>
                  <a:lnTo>
                    <a:pt x="3000030" y="3272169"/>
                  </a:lnTo>
                  <a:lnTo>
                    <a:pt x="3005580" y="3278512"/>
                  </a:lnTo>
                  <a:lnTo>
                    <a:pt x="3010337" y="3284458"/>
                  </a:lnTo>
                  <a:lnTo>
                    <a:pt x="3015093" y="3291196"/>
                  </a:lnTo>
                  <a:lnTo>
                    <a:pt x="3019057" y="3297935"/>
                  </a:lnTo>
                  <a:lnTo>
                    <a:pt x="3023418" y="3305070"/>
                  </a:lnTo>
                  <a:lnTo>
                    <a:pt x="3026986" y="3312206"/>
                  </a:lnTo>
                  <a:lnTo>
                    <a:pt x="3030553" y="3319341"/>
                  </a:lnTo>
                  <a:lnTo>
                    <a:pt x="3033328" y="3326873"/>
                  </a:lnTo>
                  <a:lnTo>
                    <a:pt x="3035706" y="3334404"/>
                  </a:lnTo>
                  <a:lnTo>
                    <a:pt x="3038085" y="3342332"/>
                  </a:lnTo>
                  <a:lnTo>
                    <a:pt x="3040067" y="3350657"/>
                  </a:lnTo>
                  <a:lnTo>
                    <a:pt x="3041652" y="3358585"/>
                  </a:lnTo>
                  <a:lnTo>
                    <a:pt x="3042445" y="3366909"/>
                  </a:lnTo>
                  <a:lnTo>
                    <a:pt x="3043238" y="3375630"/>
                  </a:lnTo>
                  <a:lnTo>
                    <a:pt x="3043238" y="3383954"/>
                  </a:lnTo>
                  <a:lnTo>
                    <a:pt x="3043238" y="3392675"/>
                  </a:lnTo>
                  <a:lnTo>
                    <a:pt x="3042445" y="3401000"/>
                  </a:lnTo>
                  <a:lnTo>
                    <a:pt x="3041652" y="3408928"/>
                  </a:lnTo>
                  <a:lnTo>
                    <a:pt x="3040067" y="3417252"/>
                  </a:lnTo>
                  <a:lnTo>
                    <a:pt x="3038085" y="3425180"/>
                  </a:lnTo>
                  <a:lnTo>
                    <a:pt x="3035706" y="3433108"/>
                  </a:lnTo>
                  <a:lnTo>
                    <a:pt x="3033328" y="3441036"/>
                  </a:lnTo>
                  <a:lnTo>
                    <a:pt x="3030553" y="3448568"/>
                  </a:lnTo>
                  <a:lnTo>
                    <a:pt x="3026986" y="3456100"/>
                  </a:lnTo>
                  <a:lnTo>
                    <a:pt x="3023418" y="3463235"/>
                  </a:lnTo>
                  <a:lnTo>
                    <a:pt x="3019057" y="3469974"/>
                  </a:lnTo>
                  <a:lnTo>
                    <a:pt x="3015093" y="3476712"/>
                  </a:lnTo>
                  <a:lnTo>
                    <a:pt x="3010337" y="3483451"/>
                  </a:lnTo>
                  <a:lnTo>
                    <a:pt x="3005580" y="3489794"/>
                  </a:lnTo>
                  <a:lnTo>
                    <a:pt x="3000030" y="3495343"/>
                  </a:lnTo>
                  <a:lnTo>
                    <a:pt x="2994481" y="3501289"/>
                  </a:lnTo>
                  <a:lnTo>
                    <a:pt x="2988931" y="3506442"/>
                  </a:lnTo>
                  <a:lnTo>
                    <a:pt x="2982985" y="3511992"/>
                  </a:lnTo>
                  <a:lnTo>
                    <a:pt x="2976643" y="3517145"/>
                  </a:lnTo>
                  <a:lnTo>
                    <a:pt x="2970300" y="3521506"/>
                  </a:lnTo>
                  <a:lnTo>
                    <a:pt x="2963561" y="3525866"/>
                  </a:lnTo>
                  <a:lnTo>
                    <a:pt x="2956426" y="3529830"/>
                  </a:lnTo>
                  <a:lnTo>
                    <a:pt x="2949291" y="3533794"/>
                  </a:lnTo>
                  <a:lnTo>
                    <a:pt x="2942156" y="3536965"/>
                  </a:lnTo>
                  <a:lnTo>
                    <a:pt x="2934624" y="3539740"/>
                  </a:lnTo>
                  <a:lnTo>
                    <a:pt x="2926696" y="3542515"/>
                  </a:lnTo>
                  <a:lnTo>
                    <a:pt x="2918768" y="3544893"/>
                  </a:lnTo>
                  <a:lnTo>
                    <a:pt x="2910840" y="3546479"/>
                  </a:lnTo>
                  <a:lnTo>
                    <a:pt x="2902515" y="3548065"/>
                  </a:lnTo>
                  <a:lnTo>
                    <a:pt x="2894191" y="3548857"/>
                  </a:lnTo>
                  <a:lnTo>
                    <a:pt x="2885867" y="3549650"/>
                  </a:lnTo>
                  <a:lnTo>
                    <a:pt x="2877146" y="3549650"/>
                  </a:lnTo>
                  <a:lnTo>
                    <a:pt x="2868821" y="3549650"/>
                  </a:lnTo>
                  <a:lnTo>
                    <a:pt x="2860101" y="3548857"/>
                  </a:lnTo>
                  <a:lnTo>
                    <a:pt x="2851776" y="3548065"/>
                  </a:lnTo>
                  <a:lnTo>
                    <a:pt x="2843848" y="3546479"/>
                  </a:lnTo>
                  <a:lnTo>
                    <a:pt x="2835524" y="3544893"/>
                  </a:lnTo>
                  <a:lnTo>
                    <a:pt x="2827992" y="3542515"/>
                  </a:lnTo>
                  <a:lnTo>
                    <a:pt x="2820460" y="3539740"/>
                  </a:lnTo>
                  <a:lnTo>
                    <a:pt x="2812929" y="3536965"/>
                  </a:lnTo>
                  <a:lnTo>
                    <a:pt x="2805397" y="3533794"/>
                  </a:lnTo>
                  <a:lnTo>
                    <a:pt x="2798262" y="3529830"/>
                  </a:lnTo>
                  <a:lnTo>
                    <a:pt x="2791127" y="3525866"/>
                  </a:lnTo>
                  <a:lnTo>
                    <a:pt x="2784784" y="3521506"/>
                  </a:lnTo>
                  <a:lnTo>
                    <a:pt x="2778045" y="3517145"/>
                  </a:lnTo>
                  <a:lnTo>
                    <a:pt x="2771703" y="3511992"/>
                  </a:lnTo>
                  <a:lnTo>
                    <a:pt x="2766153" y="3506442"/>
                  </a:lnTo>
                  <a:lnTo>
                    <a:pt x="2760207" y="3501289"/>
                  </a:lnTo>
                  <a:lnTo>
                    <a:pt x="2754261" y="3495343"/>
                  </a:lnTo>
                  <a:lnTo>
                    <a:pt x="2749505" y="3489794"/>
                  </a:lnTo>
                  <a:lnTo>
                    <a:pt x="2744351" y="3483451"/>
                  </a:lnTo>
                  <a:lnTo>
                    <a:pt x="2739991" y="3476712"/>
                  </a:lnTo>
                  <a:lnTo>
                    <a:pt x="2735234" y="3469974"/>
                  </a:lnTo>
                  <a:lnTo>
                    <a:pt x="2731666" y="3463235"/>
                  </a:lnTo>
                  <a:lnTo>
                    <a:pt x="2727702" y="3456100"/>
                  </a:lnTo>
                  <a:lnTo>
                    <a:pt x="2724531" y="3448568"/>
                  </a:lnTo>
                  <a:lnTo>
                    <a:pt x="2721756" y="3441036"/>
                  </a:lnTo>
                  <a:lnTo>
                    <a:pt x="2718982" y="3433108"/>
                  </a:lnTo>
                  <a:lnTo>
                    <a:pt x="2716603" y="3425180"/>
                  </a:lnTo>
                  <a:lnTo>
                    <a:pt x="2715018" y="3417252"/>
                  </a:lnTo>
                  <a:lnTo>
                    <a:pt x="2713432" y="3408928"/>
                  </a:lnTo>
                  <a:lnTo>
                    <a:pt x="2712639" y="3401000"/>
                  </a:lnTo>
                  <a:lnTo>
                    <a:pt x="2711450" y="3392675"/>
                  </a:lnTo>
                  <a:lnTo>
                    <a:pt x="2711450" y="3383954"/>
                  </a:lnTo>
                  <a:lnTo>
                    <a:pt x="2711450" y="3375630"/>
                  </a:lnTo>
                  <a:lnTo>
                    <a:pt x="2712639" y="3366909"/>
                  </a:lnTo>
                  <a:lnTo>
                    <a:pt x="2713432" y="3358585"/>
                  </a:lnTo>
                  <a:lnTo>
                    <a:pt x="2715018" y="3350657"/>
                  </a:lnTo>
                  <a:lnTo>
                    <a:pt x="2716603" y="3342332"/>
                  </a:lnTo>
                  <a:lnTo>
                    <a:pt x="2718982" y="3334404"/>
                  </a:lnTo>
                  <a:lnTo>
                    <a:pt x="2721756" y="3326873"/>
                  </a:lnTo>
                  <a:lnTo>
                    <a:pt x="2724531" y="3319341"/>
                  </a:lnTo>
                  <a:lnTo>
                    <a:pt x="2727702" y="3312206"/>
                  </a:lnTo>
                  <a:lnTo>
                    <a:pt x="2731666" y="3305070"/>
                  </a:lnTo>
                  <a:lnTo>
                    <a:pt x="2735234" y="3297935"/>
                  </a:lnTo>
                  <a:lnTo>
                    <a:pt x="2739991" y="3291196"/>
                  </a:lnTo>
                  <a:lnTo>
                    <a:pt x="2744351" y="3284458"/>
                  </a:lnTo>
                  <a:lnTo>
                    <a:pt x="2749505" y="3278512"/>
                  </a:lnTo>
                  <a:lnTo>
                    <a:pt x="2754261" y="3272169"/>
                  </a:lnTo>
                  <a:lnTo>
                    <a:pt x="2760207" y="3266620"/>
                  </a:lnTo>
                  <a:lnTo>
                    <a:pt x="2766153" y="3261070"/>
                  </a:lnTo>
                  <a:lnTo>
                    <a:pt x="2771703" y="3255917"/>
                  </a:lnTo>
                  <a:lnTo>
                    <a:pt x="2778045" y="3251160"/>
                  </a:lnTo>
                  <a:lnTo>
                    <a:pt x="2784784" y="3246403"/>
                  </a:lnTo>
                  <a:lnTo>
                    <a:pt x="2791127" y="3242043"/>
                  </a:lnTo>
                  <a:lnTo>
                    <a:pt x="2798262" y="3238079"/>
                  </a:lnTo>
                  <a:lnTo>
                    <a:pt x="2805397" y="3234511"/>
                  </a:lnTo>
                  <a:lnTo>
                    <a:pt x="2812929" y="3230943"/>
                  </a:lnTo>
                  <a:lnTo>
                    <a:pt x="2820460" y="3228169"/>
                  </a:lnTo>
                  <a:lnTo>
                    <a:pt x="2827992" y="3225394"/>
                  </a:lnTo>
                  <a:lnTo>
                    <a:pt x="2835524" y="3223412"/>
                  </a:lnTo>
                  <a:lnTo>
                    <a:pt x="2843848" y="3221430"/>
                  </a:lnTo>
                  <a:lnTo>
                    <a:pt x="2851776" y="3219844"/>
                  </a:lnTo>
                  <a:lnTo>
                    <a:pt x="2860101" y="3219051"/>
                  </a:lnTo>
                  <a:lnTo>
                    <a:pt x="2868821" y="3218259"/>
                  </a:lnTo>
                  <a:lnTo>
                    <a:pt x="2877146" y="3217862"/>
                  </a:lnTo>
                  <a:close/>
                  <a:moveTo>
                    <a:pt x="1341242" y="3000374"/>
                  </a:moveTo>
                  <a:lnTo>
                    <a:pt x="410762" y="4429560"/>
                  </a:lnTo>
                  <a:lnTo>
                    <a:pt x="409572" y="4434325"/>
                  </a:lnTo>
                  <a:lnTo>
                    <a:pt x="406794" y="4447826"/>
                  </a:lnTo>
                  <a:lnTo>
                    <a:pt x="404414" y="4458151"/>
                  </a:lnTo>
                  <a:lnTo>
                    <a:pt x="402430" y="4469667"/>
                  </a:lnTo>
                  <a:lnTo>
                    <a:pt x="400446" y="4483169"/>
                  </a:lnTo>
                  <a:lnTo>
                    <a:pt x="398859" y="4498259"/>
                  </a:lnTo>
                  <a:lnTo>
                    <a:pt x="396875" y="4514937"/>
                  </a:lnTo>
                  <a:lnTo>
                    <a:pt x="395287" y="4533204"/>
                  </a:lnTo>
                  <a:lnTo>
                    <a:pt x="394097" y="4552265"/>
                  </a:lnTo>
                  <a:lnTo>
                    <a:pt x="393700" y="4572915"/>
                  </a:lnTo>
                  <a:lnTo>
                    <a:pt x="394097" y="4594359"/>
                  </a:lnTo>
                  <a:lnTo>
                    <a:pt x="394891" y="4616597"/>
                  </a:lnTo>
                  <a:lnTo>
                    <a:pt x="397271" y="4640026"/>
                  </a:lnTo>
                  <a:lnTo>
                    <a:pt x="400049" y="4664249"/>
                  </a:lnTo>
                  <a:lnTo>
                    <a:pt x="401636" y="4676162"/>
                  </a:lnTo>
                  <a:lnTo>
                    <a:pt x="403620" y="4688870"/>
                  </a:lnTo>
                  <a:lnTo>
                    <a:pt x="406398" y="4701180"/>
                  </a:lnTo>
                  <a:lnTo>
                    <a:pt x="409175" y="4713490"/>
                  </a:lnTo>
                  <a:lnTo>
                    <a:pt x="412350" y="4726198"/>
                  </a:lnTo>
                  <a:lnTo>
                    <a:pt x="415921" y="4738905"/>
                  </a:lnTo>
                  <a:lnTo>
                    <a:pt x="419492" y="4752010"/>
                  </a:lnTo>
                  <a:lnTo>
                    <a:pt x="423857" y="4764320"/>
                  </a:lnTo>
                  <a:lnTo>
                    <a:pt x="428221" y="4777425"/>
                  </a:lnTo>
                  <a:lnTo>
                    <a:pt x="433380" y="4790132"/>
                  </a:lnTo>
                  <a:lnTo>
                    <a:pt x="438538" y="4802839"/>
                  </a:lnTo>
                  <a:lnTo>
                    <a:pt x="444887" y="4815944"/>
                  </a:lnTo>
                  <a:lnTo>
                    <a:pt x="451235" y="4828254"/>
                  </a:lnTo>
                  <a:lnTo>
                    <a:pt x="457584" y="4841359"/>
                  </a:lnTo>
                  <a:lnTo>
                    <a:pt x="464726" y="4853669"/>
                  </a:lnTo>
                  <a:lnTo>
                    <a:pt x="472662" y="4866773"/>
                  </a:lnTo>
                  <a:lnTo>
                    <a:pt x="480995" y="4879084"/>
                  </a:lnTo>
                  <a:lnTo>
                    <a:pt x="489724" y="4891394"/>
                  </a:lnTo>
                  <a:lnTo>
                    <a:pt x="498850" y="4903704"/>
                  </a:lnTo>
                  <a:lnTo>
                    <a:pt x="508770" y="4915618"/>
                  </a:lnTo>
                  <a:lnTo>
                    <a:pt x="519087" y="4927531"/>
                  </a:lnTo>
                  <a:lnTo>
                    <a:pt x="530197" y="4939444"/>
                  </a:lnTo>
                  <a:lnTo>
                    <a:pt x="541704" y="4950960"/>
                  </a:lnTo>
                  <a:lnTo>
                    <a:pt x="553608" y="4962476"/>
                  </a:lnTo>
                  <a:lnTo>
                    <a:pt x="566702" y="4973992"/>
                  </a:lnTo>
                  <a:lnTo>
                    <a:pt x="579796" y="4984714"/>
                  </a:lnTo>
                  <a:lnTo>
                    <a:pt x="594081" y="4995436"/>
                  </a:lnTo>
                  <a:lnTo>
                    <a:pt x="609159" y="5005761"/>
                  </a:lnTo>
                  <a:lnTo>
                    <a:pt x="624237" y="5016085"/>
                  </a:lnTo>
                  <a:lnTo>
                    <a:pt x="640109" y="5026410"/>
                  </a:lnTo>
                  <a:lnTo>
                    <a:pt x="657171" y="5035941"/>
                  </a:lnTo>
                  <a:lnTo>
                    <a:pt x="674630" y="5045074"/>
                  </a:lnTo>
                  <a:lnTo>
                    <a:pt x="3954917" y="5045074"/>
                  </a:lnTo>
                  <a:lnTo>
                    <a:pt x="3972376" y="5035941"/>
                  </a:lnTo>
                  <a:lnTo>
                    <a:pt x="3989041" y="5026410"/>
                  </a:lnTo>
                  <a:lnTo>
                    <a:pt x="4005310" y="5016085"/>
                  </a:lnTo>
                  <a:lnTo>
                    <a:pt x="4020785" y="5005761"/>
                  </a:lnTo>
                  <a:lnTo>
                    <a:pt x="4035069" y="4995436"/>
                  </a:lnTo>
                  <a:lnTo>
                    <a:pt x="4049354" y="4984714"/>
                  </a:lnTo>
                  <a:lnTo>
                    <a:pt x="4062448" y="4973992"/>
                  </a:lnTo>
                  <a:lnTo>
                    <a:pt x="4075543" y="4962476"/>
                  </a:lnTo>
                  <a:lnTo>
                    <a:pt x="4087446" y="4950960"/>
                  </a:lnTo>
                  <a:lnTo>
                    <a:pt x="4098953" y="4939444"/>
                  </a:lnTo>
                  <a:lnTo>
                    <a:pt x="4110063" y="4927531"/>
                  </a:lnTo>
                  <a:lnTo>
                    <a:pt x="4120777" y="4915618"/>
                  </a:lnTo>
                  <a:lnTo>
                    <a:pt x="4130300" y="4903704"/>
                  </a:lnTo>
                  <a:lnTo>
                    <a:pt x="4139823" y="4891394"/>
                  </a:lnTo>
                  <a:lnTo>
                    <a:pt x="4148552" y="4879084"/>
                  </a:lnTo>
                  <a:lnTo>
                    <a:pt x="4156488" y="4866773"/>
                  </a:lnTo>
                  <a:lnTo>
                    <a:pt x="4164424" y="4853669"/>
                  </a:lnTo>
                  <a:lnTo>
                    <a:pt x="4171566" y="4841359"/>
                  </a:lnTo>
                  <a:lnTo>
                    <a:pt x="4178312" y="4828254"/>
                  </a:lnTo>
                  <a:lnTo>
                    <a:pt x="4184661" y="4815944"/>
                  </a:lnTo>
                  <a:lnTo>
                    <a:pt x="4190613" y="4802839"/>
                  </a:lnTo>
                  <a:lnTo>
                    <a:pt x="4195771" y="4790132"/>
                  </a:lnTo>
                  <a:lnTo>
                    <a:pt x="4200929" y="4777425"/>
                  </a:lnTo>
                  <a:lnTo>
                    <a:pt x="4205294" y="4764320"/>
                  </a:lnTo>
                  <a:lnTo>
                    <a:pt x="4209659" y="4752010"/>
                  </a:lnTo>
                  <a:lnTo>
                    <a:pt x="4213627" y="4738905"/>
                  </a:lnTo>
                  <a:lnTo>
                    <a:pt x="4217197" y="4726198"/>
                  </a:lnTo>
                  <a:lnTo>
                    <a:pt x="4219975" y="4713490"/>
                  </a:lnTo>
                  <a:lnTo>
                    <a:pt x="4222753" y="4701180"/>
                  </a:lnTo>
                  <a:lnTo>
                    <a:pt x="4225530" y="4688870"/>
                  </a:lnTo>
                  <a:lnTo>
                    <a:pt x="4227514" y="4676162"/>
                  </a:lnTo>
                  <a:lnTo>
                    <a:pt x="4229498" y="4664249"/>
                  </a:lnTo>
                  <a:lnTo>
                    <a:pt x="4232673" y="4640026"/>
                  </a:lnTo>
                  <a:lnTo>
                    <a:pt x="4234259" y="4616597"/>
                  </a:lnTo>
                  <a:lnTo>
                    <a:pt x="4235450" y="4594359"/>
                  </a:lnTo>
                  <a:lnTo>
                    <a:pt x="4235450" y="4572915"/>
                  </a:lnTo>
                  <a:lnTo>
                    <a:pt x="4235053" y="4552265"/>
                  </a:lnTo>
                  <a:lnTo>
                    <a:pt x="4234259" y="4533204"/>
                  </a:lnTo>
                  <a:lnTo>
                    <a:pt x="4232673" y="4514937"/>
                  </a:lnTo>
                  <a:lnTo>
                    <a:pt x="4230689" y="4498259"/>
                  </a:lnTo>
                  <a:lnTo>
                    <a:pt x="4228705" y="4483169"/>
                  </a:lnTo>
                  <a:lnTo>
                    <a:pt x="4226721" y="4469667"/>
                  </a:lnTo>
                  <a:lnTo>
                    <a:pt x="4224737" y="4458151"/>
                  </a:lnTo>
                  <a:lnTo>
                    <a:pt x="4222356" y="4447826"/>
                  </a:lnTo>
                  <a:lnTo>
                    <a:pt x="4219578" y="4434325"/>
                  </a:lnTo>
                  <a:lnTo>
                    <a:pt x="4218388" y="4429560"/>
                  </a:lnTo>
                  <a:lnTo>
                    <a:pt x="3282826" y="3000490"/>
                  </a:lnTo>
                  <a:lnTo>
                    <a:pt x="3282951" y="3001367"/>
                  </a:lnTo>
                  <a:lnTo>
                    <a:pt x="3282554" y="3003754"/>
                  </a:lnTo>
                  <a:lnTo>
                    <a:pt x="3281761" y="3006140"/>
                  </a:lnTo>
                  <a:lnTo>
                    <a:pt x="3280173" y="3008526"/>
                  </a:lnTo>
                  <a:lnTo>
                    <a:pt x="3278189" y="3010913"/>
                  </a:lnTo>
                  <a:lnTo>
                    <a:pt x="3275015" y="3013299"/>
                  </a:lnTo>
                  <a:lnTo>
                    <a:pt x="3271841" y="3015685"/>
                  </a:lnTo>
                  <a:lnTo>
                    <a:pt x="3267476" y="3017674"/>
                  </a:lnTo>
                  <a:lnTo>
                    <a:pt x="3263111" y="3020458"/>
                  </a:lnTo>
                  <a:lnTo>
                    <a:pt x="3252398" y="3024832"/>
                  </a:lnTo>
                  <a:lnTo>
                    <a:pt x="3239304" y="3029605"/>
                  </a:lnTo>
                  <a:lnTo>
                    <a:pt x="3223829" y="3033582"/>
                  </a:lnTo>
                  <a:lnTo>
                    <a:pt x="3206370" y="3037957"/>
                  </a:lnTo>
                  <a:lnTo>
                    <a:pt x="3186927" y="3041934"/>
                  </a:lnTo>
                  <a:lnTo>
                    <a:pt x="3165897" y="3046309"/>
                  </a:lnTo>
                  <a:lnTo>
                    <a:pt x="3142486" y="3050286"/>
                  </a:lnTo>
                  <a:lnTo>
                    <a:pt x="3117091" y="3054263"/>
                  </a:lnTo>
                  <a:lnTo>
                    <a:pt x="3090109" y="3057843"/>
                  </a:lnTo>
                  <a:lnTo>
                    <a:pt x="3061143" y="3061024"/>
                  </a:lnTo>
                  <a:lnTo>
                    <a:pt x="3030987" y="3065001"/>
                  </a:lnTo>
                  <a:lnTo>
                    <a:pt x="2998847" y="3068183"/>
                  </a:lnTo>
                  <a:lnTo>
                    <a:pt x="2964722" y="3070967"/>
                  </a:lnTo>
                  <a:lnTo>
                    <a:pt x="2929804" y="3074149"/>
                  </a:lnTo>
                  <a:lnTo>
                    <a:pt x="2892903" y="3076933"/>
                  </a:lnTo>
                  <a:lnTo>
                    <a:pt x="2855207" y="3079319"/>
                  </a:lnTo>
                  <a:lnTo>
                    <a:pt x="2815528" y="3082103"/>
                  </a:lnTo>
                  <a:lnTo>
                    <a:pt x="2775055" y="3084489"/>
                  </a:lnTo>
                  <a:lnTo>
                    <a:pt x="2690141" y="3088069"/>
                  </a:lnTo>
                  <a:lnTo>
                    <a:pt x="2600862" y="3091648"/>
                  </a:lnTo>
                  <a:lnTo>
                    <a:pt x="2507615" y="3093637"/>
                  </a:lnTo>
                  <a:lnTo>
                    <a:pt x="2411195" y="3095227"/>
                  </a:lnTo>
                  <a:lnTo>
                    <a:pt x="2312393" y="3095625"/>
                  </a:lnTo>
                  <a:lnTo>
                    <a:pt x="2213195" y="3095227"/>
                  </a:lnTo>
                  <a:lnTo>
                    <a:pt x="2116774" y="3093637"/>
                  </a:lnTo>
                  <a:lnTo>
                    <a:pt x="2023924" y="3091648"/>
                  </a:lnTo>
                  <a:lnTo>
                    <a:pt x="1934645" y="3088069"/>
                  </a:lnTo>
                  <a:lnTo>
                    <a:pt x="1849731" y="3084489"/>
                  </a:lnTo>
                  <a:lnTo>
                    <a:pt x="1808862" y="3082103"/>
                  </a:lnTo>
                  <a:lnTo>
                    <a:pt x="1769579" y="3079319"/>
                  </a:lnTo>
                  <a:lnTo>
                    <a:pt x="1731884" y="3076933"/>
                  </a:lnTo>
                  <a:lnTo>
                    <a:pt x="1694982" y="3074149"/>
                  </a:lnTo>
                  <a:lnTo>
                    <a:pt x="1659667" y="3070967"/>
                  </a:lnTo>
                  <a:lnTo>
                    <a:pt x="1626336" y="3068183"/>
                  </a:lnTo>
                  <a:lnTo>
                    <a:pt x="1593799" y="3065001"/>
                  </a:lnTo>
                  <a:lnTo>
                    <a:pt x="1563643" y="3061024"/>
                  </a:lnTo>
                  <a:lnTo>
                    <a:pt x="1534677" y="3057843"/>
                  </a:lnTo>
                  <a:lnTo>
                    <a:pt x="1507298" y="3054263"/>
                  </a:lnTo>
                  <a:lnTo>
                    <a:pt x="1482300" y="3050286"/>
                  </a:lnTo>
                  <a:lnTo>
                    <a:pt x="1458889" y="3046309"/>
                  </a:lnTo>
                  <a:lnTo>
                    <a:pt x="1437462" y="3041934"/>
                  </a:lnTo>
                  <a:lnTo>
                    <a:pt x="1418019" y="3037957"/>
                  </a:lnTo>
                  <a:lnTo>
                    <a:pt x="1400561" y="3033582"/>
                  </a:lnTo>
                  <a:lnTo>
                    <a:pt x="1385086" y="3029605"/>
                  </a:lnTo>
                  <a:lnTo>
                    <a:pt x="1372388" y="3024832"/>
                  </a:lnTo>
                  <a:lnTo>
                    <a:pt x="1361675" y="3020458"/>
                  </a:lnTo>
                  <a:lnTo>
                    <a:pt x="1356913" y="3017674"/>
                  </a:lnTo>
                  <a:lnTo>
                    <a:pt x="1352945" y="3015685"/>
                  </a:lnTo>
                  <a:lnTo>
                    <a:pt x="1349374" y="3013299"/>
                  </a:lnTo>
                  <a:lnTo>
                    <a:pt x="1346597" y="3010913"/>
                  </a:lnTo>
                  <a:lnTo>
                    <a:pt x="1344613" y="3008526"/>
                  </a:lnTo>
                  <a:lnTo>
                    <a:pt x="1343025" y="3006140"/>
                  </a:lnTo>
                  <a:lnTo>
                    <a:pt x="1341835" y="3003754"/>
                  </a:lnTo>
                  <a:lnTo>
                    <a:pt x="1341438" y="3001367"/>
                  </a:lnTo>
                  <a:lnTo>
                    <a:pt x="1341580" y="3000374"/>
                  </a:lnTo>
                  <a:lnTo>
                    <a:pt x="1341242" y="3000374"/>
                  </a:lnTo>
                  <a:close/>
                  <a:moveTo>
                    <a:pt x="1717823" y="0"/>
                  </a:moveTo>
                  <a:lnTo>
                    <a:pt x="2909343" y="0"/>
                  </a:lnTo>
                  <a:lnTo>
                    <a:pt x="2919266" y="3571"/>
                  </a:lnTo>
                  <a:lnTo>
                    <a:pt x="2927601" y="6745"/>
                  </a:lnTo>
                  <a:lnTo>
                    <a:pt x="2935937" y="11110"/>
                  </a:lnTo>
                  <a:lnTo>
                    <a:pt x="2946653" y="15872"/>
                  </a:lnTo>
                  <a:lnTo>
                    <a:pt x="2959354" y="22618"/>
                  </a:lnTo>
                  <a:lnTo>
                    <a:pt x="2972849" y="30951"/>
                  </a:lnTo>
                  <a:lnTo>
                    <a:pt x="2987931" y="40871"/>
                  </a:lnTo>
                  <a:lnTo>
                    <a:pt x="2995870" y="46427"/>
                  </a:lnTo>
                  <a:lnTo>
                    <a:pt x="3003808" y="52776"/>
                  </a:lnTo>
                  <a:lnTo>
                    <a:pt x="3011349" y="58728"/>
                  </a:lnTo>
                  <a:lnTo>
                    <a:pt x="3019684" y="65474"/>
                  </a:lnTo>
                  <a:lnTo>
                    <a:pt x="3027623" y="72616"/>
                  </a:lnTo>
                  <a:lnTo>
                    <a:pt x="3035957" y="80553"/>
                  </a:lnTo>
                  <a:lnTo>
                    <a:pt x="3043896" y="88489"/>
                  </a:lnTo>
                  <a:lnTo>
                    <a:pt x="3051834" y="97219"/>
                  </a:lnTo>
                  <a:lnTo>
                    <a:pt x="3059375" y="105949"/>
                  </a:lnTo>
                  <a:lnTo>
                    <a:pt x="3066917" y="115472"/>
                  </a:lnTo>
                  <a:lnTo>
                    <a:pt x="3074458" y="125393"/>
                  </a:lnTo>
                  <a:lnTo>
                    <a:pt x="3080808" y="135313"/>
                  </a:lnTo>
                  <a:lnTo>
                    <a:pt x="3087556" y="146027"/>
                  </a:lnTo>
                  <a:lnTo>
                    <a:pt x="3093509" y="157536"/>
                  </a:lnTo>
                  <a:lnTo>
                    <a:pt x="3099066" y="169439"/>
                  </a:lnTo>
                  <a:lnTo>
                    <a:pt x="3104226" y="181344"/>
                  </a:lnTo>
                  <a:lnTo>
                    <a:pt x="3108592" y="194439"/>
                  </a:lnTo>
                  <a:lnTo>
                    <a:pt x="3112958" y="207534"/>
                  </a:lnTo>
                  <a:lnTo>
                    <a:pt x="3115339" y="217058"/>
                  </a:lnTo>
                  <a:lnTo>
                    <a:pt x="3117324" y="226581"/>
                  </a:lnTo>
                  <a:lnTo>
                    <a:pt x="3119309" y="236502"/>
                  </a:lnTo>
                  <a:lnTo>
                    <a:pt x="3120499" y="246025"/>
                  </a:lnTo>
                  <a:lnTo>
                    <a:pt x="3121690" y="256342"/>
                  </a:lnTo>
                  <a:lnTo>
                    <a:pt x="3122087" y="266263"/>
                  </a:lnTo>
                  <a:lnTo>
                    <a:pt x="3122484" y="276184"/>
                  </a:lnTo>
                  <a:lnTo>
                    <a:pt x="3122484" y="286103"/>
                  </a:lnTo>
                  <a:lnTo>
                    <a:pt x="3121690" y="296024"/>
                  </a:lnTo>
                  <a:lnTo>
                    <a:pt x="3121293" y="306341"/>
                  </a:lnTo>
                  <a:lnTo>
                    <a:pt x="3120102" y="316659"/>
                  </a:lnTo>
                  <a:lnTo>
                    <a:pt x="3118515" y="326976"/>
                  </a:lnTo>
                  <a:lnTo>
                    <a:pt x="3116530" y="337690"/>
                  </a:lnTo>
                  <a:lnTo>
                    <a:pt x="3114149" y="348007"/>
                  </a:lnTo>
                  <a:lnTo>
                    <a:pt x="3111767" y="358325"/>
                  </a:lnTo>
                  <a:lnTo>
                    <a:pt x="3108592" y="369039"/>
                  </a:lnTo>
                  <a:lnTo>
                    <a:pt x="3105417" y="379356"/>
                  </a:lnTo>
                  <a:lnTo>
                    <a:pt x="3101845" y="390466"/>
                  </a:lnTo>
                  <a:lnTo>
                    <a:pt x="3097479" y="401180"/>
                  </a:lnTo>
                  <a:lnTo>
                    <a:pt x="3093509" y="411894"/>
                  </a:lnTo>
                  <a:lnTo>
                    <a:pt x="3088747" y="422609"/>
                  </a:lnTo>
                  <a:lnTo>
                    <a:pt x="3083587" y="434116"/>
                  </a:lnTo>
                  <a:lnTo>
                    <a:pt x="3078030" y="444830"/>
                  </a:lnTo>
                  <a:lnTo>
                    <a:pt x="3072076" y="455940"/>
                  </a:lnTo>
                  <a:lnTo>
                    <a:pt x="3066123" y="466655"/>
                  </a:lnTo>
                  <a:lnTo>
                    <a:pt x="3059772" y="477766"/>
                  </a:lnTo>
                  <a:lnTo>
                    <a:pt x="3052628" y="489274"/>
                  </a:lnTo>
                  <a:lnTo>
                    <a:pt x="3045483" y="500781"/>
                  </a:lnTo>
                  <a:lnTo>
                    <a:pt x="3037942" y="511891"/>
                  </a:lnTo>
                  <a:lnTo>
                    <a:pt x="3030401" y="523400"/>
                  </a:lnTo>
                  <a:lnTo>
                    <a:pt x="3022066" y="534908"/>
                  </a:lnTo>
                  <a:lnTo>
                    <a:pt x="3013334" y="546415"/>
                  </a:lnTo>
                  <a:lnTo>
                    <a:pt x="3013334" y="2104709"/>
                  </a:lnTo>
                  <a:lnTo>
                    <a:pt x="4604543" y="4495920"/>
                  </a:lnTo>
                  <a:lnTo>
                    <a:pt x="4606527" y="4504649"/>
                  </a:lnTo>
                  <a:lnTo>
                    <a:pt x="4608511" y="4511792"/>
                  </a:lnTo>
                  <a:lnTo>
                    <a:pt x="4612481" y="4530046"/>
                  </a:lnTo>
                  <a:lnTo>
                    <a:pt x="4614862" y="4542744"/>
                  </a:lnTo>
                  <a:lnTo>
                    <a:pt x="4617243" y="4558220"/>
                  </a:lnTo>
                  <a:lnTo>
                    <a:pt x="4619625" y="4575679"/>
                  </a:lnTo>
                  <a:lnTo>
                    <a:pt x="4622403" y="4595123"/>
                  </a:lnTo>
                  <a:lnTo>
                    <a:pt x="4624387" y="4616948"/>
                  </a:lnTo>
                  <a:lnTo>
                    <a:pt x="4625975" y="4639964"/>
                  </a:lnTo>
                  <a:lnTo>
                    <a:pt x="4627166" y="4664963"/>
                  </a:lnTo>
                  <a:lnTo>
                    <a:pt x="4627563" y="4691153"/>
                  </a:lnTo>
                  <a:lnTo>
                    <a:pt x="4627166" y="4718533"/>
                  </a:lnTo>
                  <a:lnTo>
                    <a:pt x="4626373" y="4733215"/>
                  </a:lnTo>
                  <a:lnTo>
                    <a:pt x="4625579" y="4747501"/>
                  </a:lnTo>
                  <a:lnTo>
                    <a:pt x="4624387" y="4762183"/>
                  </a:lnTo>
                  <a:lnTo>
                    <a:pt x="4623197" y="4777262"/>
                  </a:lnTo>
                  <a:lnTo>
                    <a:pt x="4621213" y="4792341"/>
                  </a:lnTo>
                  <a:lnTo>
                    <a:pt x="4618831" y="4807817"/>
                  </a:lnTo>
                  <a:lnTo>
                    <a:pt x="4616449" y="4823689"/>
                  </a:lnTo>
                  <a:lnTo>
                    <a:pt x="4614068" y="4839562"/>
                  </a:lnTo>
                  <a:lnTo>
                    <a:pt x="4610496" y="4855038"/>
                  </a:lnTo>
                  <a:lnTo>
                    <a:pt x="4606923" y="4870910"/>
                  </a:lnTo>
                  <a:lnTo>
                    <a:pt x="4602557" y="4887180"/>
                  </a:lnTo>
                  <a:lnTo>
                    <a:pt x="4598191" y="4903449"/>
                  </a:lnTo>
                  <a:lnTo>
                    <a:pt x="4593032" y="4919719"/>
                  </a:lnTo>
                  <a:lnTo>
                    <a:pt x="4587872" y="4935988"/>
                  </a:lnTo>
                  <a:lnTo>
                    <a:pt x="4581919" y="4952257"/>
                  </a:lnTo>
                  <a:lnTo>
                    <a:pt x="4575171" y="4968527"/>
                  </a:lnTo>
                  <a:lnTo>
                    <a:pt x="4568821" y="4985193"/>
                  </a:lnTo>
                  <a:lnTo>
                    <a:pt x="4560883" y="5001463"/>
                  </a:lnTo>
                  <a:lnTo>
                    <a:pt x="4552944" y="5017732"/>
                  </a:lnTo>
                  <a:lnTo>
                    <a:pt x="4544212" y="5033605"/>
                  </a:lnTo>
                  <a:lnTo>
                    <a:pt x="4535083" y="5049874"/>
                  </a:lnTo>
                  <a:lnTo>
                    <a:pt x="4525161" y="5066144"/>
                  </a:lnTo>
                  <a:lnTo>
                    <a:pt x="4514047" y="5082016"/>
                  </a:lnTo>
                  <a:lnTo>
                    <a:pt x="4503331" y="5097889"/>
                  </a:lnTo>
                  <a:lnTo>
                    <a:pt x="4491423" y="5112968"/>
                  </a:lnTo>
                  <a:lnTo>
                    <a:pt x="4478722" y="5128444"/>
                  </a:lnTo>
                  <a:lnTo>
                    <a:pt x="4465624" y="5143919"/>
                  </a:lnTo>
                  <a:lnTo>
                    <a:pt x="4451335" y="5158998"/>
                  </a:lnTo>
                  <a:lnTo>
                    <a:pt x="4437047" y="5173681"/>
                  </a:lnTo>
                  <a:lnTo>
                    <a:pt x="4421171" y="5188363"/>
                  </a:lnTo>
                  <a:lnTo>
                    <a:pt x="4404897" y="5202251"/>
                  </a:lnTo>
                  <a:lnTo>
                    <a:pt x="4387830" y="5216537"/>
                  </a:lnTo>
                  <a:lnTo>
                    <a:pt x="4369969" y="5230028"/>
                  </a:lnTo>
                  <a:lnTo>
                    <a:pt x="4351315" y="5243520"/>
                  </a:lnTo>
                  <a:lnTo>
                    <a:pt x="4331865" y="5256615"/>
                  </a:lnTo>
                  <a:lnTo>
                    <a:pt x="4311227" y="5268916"/>
                  </a:lnTo>
                  <a:lnTo>
                    <a:pt x="4290191" y="5281218"/>
                  </a:lnTo>
                  <a:lnTo>
                    <a:pt x="4267963" y="5293122"/>
                  </a:lnTo>
                  <a:lnTo>
                    <a:pt x="4255659" y="5299074"/>
                  </a:lnTo>
                  <a:lnTo>
                    <a:pt x="371507" y="5299074"/>
                  </a:lnTo>
                  <a:lnTo>
                    <a:pt x="359600" y="5293122"/>
                  </a:lnTo>
                  <a:lnTo>
                    <a:pt x="337373" y="5281218"/>
                  </a:lnTo>
                  <a:lnTo>
                    <a:pt x="315940" y="5268916"/>
                  </a:lnTo>
                  <a:lnTo>
                    <a:pt x="295301" y="5256615"/>
                  </a:lnTo>
                  <a:lnTo>
                    <a:pt x="275852" y="5243520"/>
                  </a:lnTo>
                  <a:lnTo>
                    <a:pt x="257197" y="5230028"/>
                  </a:lnTo>
                  <a:lnTo>
                    <a:pt x="239336" y="5216537"/>
                  </a:lnTo>
                  <a:lnTo>
                    <a:pt x="222269" y="5202251"/>
                  </a:lnTo>
                  <a:lnTo>
                    <a:pt x="205996" y="5188363"/>
                  </a:lnTo>
                  <a:lnTo>
                    <a:pt x="190517" y="5173681"/>
                  </a:lnTo>
                  <a:lnTo>
                    <a:pt x="175831" y="5158998"/>
                  </a:lnTo>
                  <a:lnTo>
                    <a:pt x="161939" y="5143919"/>
                  </a:lnTo>
                  <a:lnTo>
                    <a:pt x="148841" y="5128444"/>
                  </a:lnTo>
                  <a:lnTo>
                    <a:pt x="135743" y="5112968"/>
                  </a:lnTo>
                  <a:lnTo>
                    <a:pt x="124233" y="5097889"/>
                  </a:lnTo>
                  <a:lnTo>
                    <a:pt x="113119" y="5082016"/>
                  </a:lnTo>
                  <a:lnTo>
                    <a:pt x="102403" y="5066144"/>
                  </a:lnTo>
                  <a:lnTo>
                    <a:pt x="92480" y="5049874"/>
                  </a:lnTo>
                  <a:lnTo>
                    <a:pt x="82954" y="5033605"/>
                  </a:lnTo>
                  <a:lnTo>
                    <a:pt x="74222" y="5017732"/>
                  </a:lnTo>
                  <a:lnTo>
                    <a:pt x="66284" y="5001463"/>
                  </a:lnTo>
                  <a:lnTo>
                    <a:pt x="59140" y="4985193"/>
                  </a:lnTo>
                  <a:lnTo>
                    <a:pt x="51995" y="4968527"/>
                  </a:lnTo>
                  <a:lnTo>
                    <a:pt x="45248" y="4952257"/>
                  </a:lnTo>
                  <a:lnTo>
                    <a:pt x="39294" y="4935988"/>
                  </a:lnTo>
                  <a:lnTo>
                    <a:pt x="34134" y="4919719"/>
                  </a:lnTo>
                  <a:lnTo>
                    <a:pt x="28975" y="4903449"/>
                  </a:lnTo>
                  <a:lnTo>
                    <a:pt x="24609" y="4887180"/>
                  </a:lnTo>
                  <a:lnTo>
                    <a:pt x="20243" y="4870910"/>
                  </a:lnTo>
                  <a:lnTo>
                    <a:pt x="17067" y="4855038"/>
                  </a:lnTo>
                  <a:lnTo>
                    <a:pt x="13495" y="4839562"/>
                  </a:lnTo>
                  <a:lnTo>
                    <a:pt x="10717" y="4823689"/>
                  </a:lnTo>
                  <a:lnTo>
                    <a:pt x="8335" y="4807817"/>
                  </a:lnTo>
                  <a:lnTo>
                    <a:pt x="6351" y="4792341"/>
                  </a:lnTo>
                  <a:lnTo>
                    <a:pt x="4366" y="4777262"/>
                  </a:lnTo>
                  <a:lnTo>
                    <a:pt x="2779" y="4762183"/>
                  </a:lnTo>
                  <a:lnTo>
                    <a:pt x="1588" y="4747501"/>
                  </a:lnTo>
                  <a:lnTo>
                    <a:pt x="794" y="4733215"/>
                  </a:lnTo>
                  <a:lnTo>
                    <a:pt x="397" y="4718533"/>
                  </a:lnTo>
                  <a:lnTo>
                    <a:pt x="0" y="4691153"/>
                  </a:lnTo>
                  <a:lnTo>
                    <a:pt x="397" y="4664963"/>
                  </a:lnTo>
                  <a:lnTo>
                    <a:pt x="1191" y="4639964"/>
                  </a:lnTo>
                  <a:lnTo>
                    <a:pt x="2779" y="4616948"/>
                  </a:lnTo>
                  <a:lnTo>
                    <a:pt x="4763" y="4595123"/>
                  </a:lnTo>
                  <a:lnTo>
                    <a:pt x="7542" y="4575679"/>
                  </a:lnTo>
                  <a:lnTo>
                    <a:pt x="9923" y="4558220"/>
                  </a:lnTo>
                  <a:lnTo>
                    <a:pt x="12304" y="4542744"/>
                  </a:lnTo>
                  <a:lnTo>
                    <a:pt x="15083" y="4530046"/>
                  </a:lnTo>
                  <a:lnTo>
                    <a:pt x="19052" y="4511792"/>
                  </a:lnTo>
                  <a:lnTo>
                    <a:pt x="20640" y="4504649"/>
                  </a:lnTo>
                  <a:lnTo>
                    <a:pt x="23418" y="4495920"/>
                  </a:lnTo>
                  <a:lnTo>
                    <a:pt x="1614229" y="2104709"/>
                  </a:lnTo>
                  <a:lnTo>
                    <a:pt x="1614229" y="546415"/>
                  </a:lnTo>
                  <a:lnTo>
                    <a:pt x="1605497" y="534908"/>
                  </a:lnTo>
                  <a:lnTo>
                    <a:pt x="1597559" y="523400"/>
                  </a:lnTo>
                  <a:lnTo>
                    <a:pt x="1589621" y="511891"/>
                  </a:lnTo>
                  <a:lnTo>
                    <a:pt x="1582080" y="500781"/>
                  </a:lnTo>
                  <a:lnTo>
                    <a:pt x="1574539" y="489274"/>
                  </a:lnTo>
                  <a:lnTo>
                    <a:pt x="1567791" y="477766"/>
                  </a:lnTo>
                  <a:lnTo>
                    <a:pt x="1561044" y="466655"/>
                  </a:lnTo>
                  <a:lnTo>
                    <a:pt x="1555090" y="455940"/>
                  </a:lnTo>
                  <a:lnTo>
                    <a:pt x="1549136" y="444830"/>
                  </a:lnTo>
                  <a:lnTo>
                    <a:pt x="1543580" y="434116"/>
                  </a:lnTo>
                  <a:lnTo>
                    <a:pt x="1538817" y="422609"/>
                  </a:lnTo>
                  <a:lnTo>
                    <a:pt x="1534054" y="411894"/>
                  </a:lnTo>
                  <a:lnTo>
                    <a:pt x="1529688" y="401180"/>
                  </a:lnTo>
                  <a:lnTo>
                    <a:pt x="1525322" y="390466"/>
                  </a:lnTo>
                  <a:lnTo>
                    <a:pt x="1522147" y="379356"/>
                  </a:lnTo>
                  <a:lnTo>
                    <a:pt x="1518971" y="369039"/>
                  </a:lnTo>
                  <a:lnTo>
                    <a:pt x="1515796" y="358325"/>
                  </a:lnTo>
                  <a:lnTo>
                    <a:pt x="1513018" y="348007"/>
                  </a:lnTo>
                  <a:lnTo>
                    <a:pt x="1511033" y="337690"/>
                  </a:lnTo>
                  <a:lnTo>
                    <a:pt x="1509049" y="326976"/>
                  </a:lnTo>
                  <a:lnTo>
                    <a:pt x="1507461" y="316659"/>
                  </a:lnTo>
                  <a:lnTo>
                    <a:pt x="1506270" y="306341"/>
                  </a:lnTo>
                  <a:lnTo>
                    <a:pt x="1505476" y="296024"/>
                  </a:lnTo>
                  <a:lnTo>
                    <a:pt x="1505079" y="286103"/>
                  </a:lnTo>
                  <a:lnTo>
                    <a:pt x="1505079" y="276184"/>
                  </a:lnTo>
                  <a:lnTo>
                    <a:pt x="1505079" y="266263"/>
                  </a:lnTo>
                  <a:lnTo>
                    <a:pt x="1505873" y="256342"/>
                  </a:lnTo>
                  <a:lnTo>
                    <a:pt x="1506667" y="246025"/>
                  </a:lnTo>
                  <a:lnTo>
                    <a:pt x="1508255" y="236502"/>
                  </a:lnTo>
                  <a:lnTo>
                    <a:pt x="1510239" y="226581"/>
                  </a:lnTo>
                  <a:lnTo>
                    <a:pt x="1512224" y="217058"/>
                  </a:lnTo>
                  <a:lnTo>
                    <a:pt x="1514208" y="207534"/>
                  </a:lnTo>
                  <a:lnTo>
                    <a:pt x="1518574" y="194439"/>
                  </a:lnTo>
                  <a:lnTo>
                    <a:pt x="1522940" y="181344"/>
                  </a:lnTo>
                  <a:lnTo>
                    <a:pt x="1528497" y="169439"/>
                  </a:lnTo>
                  <a:lnTo>
                    <a:pt x="1533657" y="157536"/>
                  </a:lnTo>
                  <a:lnTo>
                    <a:pt x="1540007" y="146027"/>
                  </a:lnTo>
                  <a:lnTo>
                    <a:pt x="1546358" y="135313"/>
                  </a:lnTo>
                  <a:lnTo>
                    <a:pt x="1553502" y="125393"/>
                  </a:lnTo>
                  <a:lnTo>
                    <a:pt x="1560250" y="115472"/>
                  </a:lnTo>
                  <a:lnTo>
                    <a:pt x="1567791" y="105949"/>
                  </a:lnTo>
                  <a:lnTo>
                    <a:pt x="1575729" y="97219"/>
                  </a:lnTo>
                  <a:lnTo>
                    <a:pt x="1583271" y="88489"/>
                  </a:lnTo>
                  <a:lnTo>
                    <a:pt x="1591606" y="80553"/>
                  </a:lnTo>
                  <a:lnTo>
                    <a:pt x="1599544" y="72616"/>
                  </a:lnTo>
                  <a:lnTo>
                    <a:pt x="1607879" y="65474"/>
                  </a:lnTo>
                  <a:lnTo>
                    <a:pt x="1615817" y="58728"/>
                  </a:lnTo>
                  <a:lnTo>
                    <a:pt x="1623358" y="52776"/>
                  </a:lnTo>
                  <a:lnTo>
                    <a:pt x="1631693" y="46427"/>
                  </a:lnTo>
                  <a:lnTo>
                    <a:pt x="1639235" y="40871"/>
                  </a:lnTo>
                  <a:lnTo>
                    <a:pt x="1654317" y="30951"/>
                  </a:lnTo>
                  <a:lnTo>
                    <a:pt x="1668606" y="22618"/>
                  </a:lnTo>
                  <a:lnTo>
                    <a:pt x="1680910" y="15872"/>
                  </a:lnTo>
                  <a:lnTo>
                    <a:pt x="1691230" y="11110"/>
                  </a:lnTo>
                  <a:lnTo>
                    <a:pt x="1699565" y="6745"/>
                  </a:lnTo>
                  <a:lnTo>
                    <a:pt x="1708297" y="3571"/>
                  </a:lnTo>
                  <a:lnTo>
                    <a:pt x="1717823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907093" y="2854452"/>
            <a:ext cx="1769807" cy="1769807"/>
            <a:chOff x="3888043" y="2930652"/>
            <a:chExt cx="1769807" cy="1769807"/>
          </a:xfrm>
        </p:grpSpPr>
        <p:sp>
          <p:nvSpPr>
            <p:cNvPr id="27" name="椭圆 26"/>
            <p:cNvSpPr/>
            <p:nvPr/>
          </p:nvSpPr>
          <p:spPr>
            <a:xfrm>
              <a:off x="3888043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KSO_Shape"/>
            <p:cNvSpPr>
              <a:spLocks/>
            </p:cNvSpPr>
            <p:nvPr/>
          </p:nvSpPr>
          <p:spPr bwMode="auto">
            <a:xfrm>
              <a:off x="4429567" y="3388112"/>
              <a:ext cx="686758" cy="854886"/>
            </a:xfrm>
            <a:custGeom>
              <a:avLst/>
              <a:gdLst>
                <a:gd name="T0" fmla="*/ 1652585 w 5505447"/>
                <a:gd name="T1" fmla="*/ 4997450 h 6858000"/>
                <a:gd name="T2" fmla="*/ 1652586 w 5505447"/>
                <a:gd name="T3" fmla="*/ 4335463 h 6858000"/>
                <a:gd name="T4" fmla="*/ 4694235 w 5505447"/>
                <a:gd name="T5" fmla="*/ 4089400 h 6858000"/>
                <a:gd name="T6" fmla="*/ 3722685 w 5505447"/>
                <a:gd name="T7" fmla="*/ 3795713 h 6858000"/>
                <a:gd name="T8" fmla="*/ 2624135 w 5505447"/>
                <a:gd name="T9" fmla="*/ 3611563 h 6858000"/>
                <a:gd name="T10" fmla="*/ 2881310 w 5505447"/>
                <a:gd name="T11" fmla="*/ 4089401 h 6858000"/>
                <a:gd name="T12" fmla="*/ 3722685 w 5505447"/>
                <a:gd name="T13" fmla="*/ 3071816 h 6858000"/>
                <a:gd name="T14" fmla="*/ 2624135 w 5505447"/>
                <a:gd name="T15" fmla="*/ 2995616 h 6858000"/>
                <a:gd name="T16" fmla="*/ 3722685 w 5505447"/>
                <a:gd name="T17" fmla="*/ 2703514 h 6858000"/>
                <a:gd name="T18" fmla="*/ 3544885 w 5505447"/>
                <a:gd name="T19" fmla="*/ 2517776 h 6858000"/>
                <a:gd name="T20" fmla="*/ 811212 w 5505447"/>
                <a:gd name="T21" fmla="*/ 3181354 h 6858000"/>
                <a:gd name="T22" fmla="*/ 1652588 w 5505447"/>
                <a:gd name="T23" fmla="*/ 1979617 h 6858000"/>
                <a:gd name="T24" fmla="*/ 2624135 w 5505447"/>
                <a:gd name="T25" fmla="*/ 1903417 h 6858000"/>
                <a:gd name="T26" fmla="*/ 1652588 w 5505447"/>
                <a:gd name="T27" fmla="*/ 1609729 h 6858000"/>
                <a:gd name="T28" fmla="*/ 3544885 w 5505447"/>
                <a:gd name="T29" fmla="*/ 1609728 h 6858000"/>
                <a:gd name="T30" fmla="*/ 4728059 w 5505447"/>
                <a:gd name="T31" fmla="*/ 5365062 h 6858000"/>
                <a:gd name="T32" fmla="*/ 550863 w 5505447"/>
                <a:gd name="T33" fmla="*/ 830266 h 6858000"/>
                <a:gd name="T34" fmla="*/ 3519813 w 5505447"/>
                <a:gd name="T35" fmla="*/ 482329 h 6858000"/>
                <a:gd name="T36" fmla="*/ 3474335 w 5505447"/>
                <a:gd name="T37" fmla="*/ 533264 h 6858000"/>
                <a:gd name="T38" fmla="*/ 3463913 w 5505447"/>
                <a:gd name="T39" fmla="*/ 603618 h 6858000"/>
                <a:gd name="T40" fmla="*/ 3493284 w 5505447"/>
                <a:gd name="T41" fmla="*/ 665695 h 6858000"/>
                <a:gd name="T42" fmla="*/ 3551394 w 5505447"/>
                <a:gd name="T43" fmla="*/ 701349 h 6858000"/>
                <a:gd name="T44" fmla="*/ 3622453 w 5505447"/>
                <a:gd name="T45" fmla="*/ 697848 h 6858000"/>
                <a:gd name="T46" fmla="*/ 3676773 w 5505447"/>
                <a:gd name="T47" fmla="*/ 656781 h 6858000"/>
                <a:gd name="T48" fmla="*/ 3700143 w 5505447"/>
                <a:gd name="T49" fmla="*/ 591521 h 6858000"/>
                <a:gd name="T50" fmla="*/ 3683405 w 5505447"/>
                <a:gd name="T51" fmla="*/ 523077 h 6858000"/>
                <a:gd name="T52" fmla="*/ 3632875 w 5505447"/>
                <a:gd name="T53" fmla="*/ 477235 h 6858000"/>
                <a:gd name="T54" fmla="*/ 1963242 w 5505447"/>
                <a:gd name="T55" fmla="*/ 465775 h 6858000"/>
                <a:gd name="T56" fmla="*/ 1899340 w 5505447"/>
                <a:gd name="T57" fmla="*/ 492516 h 6858000"/>
                <a:gd name="T58" fmla="*/ 1861189 w 5505447"/>
                <a:gd name="T59" fmla="*/ 549499 h 6858000"/>
                <a:gd name="T60" fmla="*/ 1861189 w 5505447"/>
                <a:gd name="T61" fmla="*/ 620808 h 6858000"/>
                <a:gd name="T62" fmla="*/ 1899340 w 5505447"/>
                <a:gd name="T63" fmla="*/ 677792 h 6858000"/>
                <a:gd name="T64" fmla="*/ 1963242 w 5505447"/>
                <a:gd name="T65" fmla="*/ 704533 h 6858000"/>
                <a:gd name="T66" fmla="*/ 2032549 w 5505447"/>
                <a:gd name="T67" fmla="*/ 690526 h 6858000"/>
                <a:gd name="T68" fmla="*/ 2080873 w 5505447"/>
                <a:gd name="T69" fmla="*/ 642456 h 6858000"/>
                <a:gd name="T70" fmla="*/ 2094861 w 5505447"/>
                <a:gd name="T71" fmla="*/ 572739 h 6858000"/>
                <a:gd name="T72" fmla="*/ 2067838 w 5505447"/>
                <a:gd name="T73" fmla="*/ 509070 h 6858000"/>
                <a:gd name="T74" fmla="*/ 2010930 w 5505447"/>
                <a:gd name="T75" fmla="*/ 470550 h 6858000"/>
                <a:gd name="T76" fmla="*/ 4885370 w 5505447"/>
                <a:gd name="T77" fmla="*/ 295278 h 6858000"/>
                <a:gd name="T78" fmla="*/ 5069837 w 5505447"/>
                <a:gd name="T79" fmla="*/ 323534 h 6858000"/>
                <a:gd name="T80" fmla="*/ 5232080 w 5505447"/>
                <a:gd name="T81" fmla="*/ 401318 h 6858000"/>
                <a:gd name="T82" fmla="*/ 5363842 w 5505447"/>
                <a:gd name="T83" fmla="*/ 521327 h 6858000"/>
                <a:gd name="T84" fmla="*/ 5456552 w 5505447"/>
                <a:gd name="T85" fmla="*/ 674037 h 6858000"/>
                <a:gd name="T86" fmla="*/ 5502272 w 5505447"/>
                <a:gd name="T87" fmla="*/ 852146 h 6858000"/>
                <a:gd name="T88" fmla="*/ 5495605 w 5505447"/>
                <a:gd name="T89" fmla="*/ 6347485 h 6858000"/>
                <a:gd name="T90" fmla="*/ 5437502 w 5505447"/>
                <a:gd name="T91" fmla="*/ 6520197 h 6858000"/>
                <a:gd name="T92" fmla="*/ 5333997 w 5505447"/>
                <a:gd name="T93" fmla="*/ 6665922 h 6858000"/>
                <a:gd name="T94" fmla="*/ 5193980 w 5505447"/>
                <a:gd name="T95" fmla="*/ 6775772 h 6858000"/>
                <a:gd name="T96" fmla="*/ 5025387 w 5505447"/>
                <a:gd name="T97" fmla="*/ 6842126 h 6858000"/>
                <a:gd name="T98" fmla="*/ 588010 w 5505447"/>
                <a:gd name="T99" fmla="*/ 6857048 h 6858000"/>
                <a:gd name="T100" fmla="*/ 406718 w 5505447"/>
                <a:gd name="T101" fmla="*/ 6820220 h 6858000"/>
                <a:gd name="T102" fmla="*/ 248920 w 5505447"/>
                <a:gd name="T103" fmla="*/ 6734499 h 6858000"/>
                <a:gd name="T104" fmla="*/ 123190 w 5505447"/>
                <a:gd name="T105" fmla="*/ 6609092 h 6858000"/>
                <a:gd name="T106" fmla="*/ 37465 w 5505447"/>
                <a:gd name="T107" fmla="*/ 6450985 h 6858000"/>
                <a:gd name="T108" fmla="*/ 953 w 5505447"/>
                <a:gd name="T109" fmla="*/ 6270019 h 6858000"/>
                <a:gd name="T110" fmla="*/ 15875 w 5505447"/>
                <a:gd name="T111" fmla="*/ 775315 h 6858000"/>
                <a:gd name="T112" fmla="*/ 82233 w 5505447"/>
                <a:gd name="T113" fmla="*/ 606731 h 6858000"/>
                <a:gd name="T114" fmla="*/ 192088 w 5505447"/>
                <a:gd name="T115" fmla="*/ 466720 h 6858000"/>
                <a:gd name="T116" fmla="*/ 337820 w 5505447"/>
                <a:gd name="T117" fmla="*/ 363220 h 6858000"/>
                <a:gd name="T118" fmla="*/ 510223 w 5505447"/>
                <a:gd name="T119" fmla="*/ 305120 h 6858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505447" h="6858000">
                  <a:moveTo>
                    <a:pt x="4951951" y="5119688"/>
                  </a:moveTo>
                  <a:lnTo>
                    <a:pt x="4954585" y="5119688"/>
                  </a:lnTo>
                  <a:lnTo>
                    <a:pt x="4953367" y="5121008"/>
                  </a:lnTo>
                  <a:lnTo>
                    <a:pt x="4951951" y="5119688"/>
                  </a:lnTo>
                  <a:close/>
                  <a:moveTo>
                    <a:pt x="3981447" y="5119688"/>
                  </a:moveTo>
                  <a:lnTo>
                    <a:pt x="4951950" y="5119688"/>
                  </a:lnTo>
                  <a:lnTo>
                    <a:pt x="3981447" y="6160425"/>
                  </a:lnTo>
                  <a:lnTo>
                    <a:pt x="3981447" y="5119688"/>
                  </a:lnTo>
                  <a:close/>
                  <a:moveTo>
                    <a:pt x="1652585" y="4889500"/>
                  </a:moveTo>
                  <a:lnTo>
                    <a:pt x="2624135" y="4889500"/>
                  </a:lnTo>
                  <a:lnTo>
                    <a:pt x="2624135" y="4997450"/>
                  </a:lnTo>
                  <a:lnTo>
                    <a:pt x="1652585" y="4997450"/>
                  </a:lnTo>
                  <a:lnTo>
                    <a:pt x="1652585" y="4889500"/>
                  </a:lnTo>
                  <a:close/>
                  <a:moveTo>
                    <a:pt x="1652585" y="4705350"/>
                  </a:moveTo>
                  <a:lnTo>
                    <a:pt x="2624135" y="4705350"/>
                  </a:lnTo>
                  <a:lnTo>
                    <a:pt x="2624135" y="4813300"/>
                  </a:lnTo>
                  <a:lnTo>
                    <a:pt x="1652585" y="4813300"/>
                  </a:lnTo>
                  <a:lnTo>
                    <a:pt x="1652585" y="4705350"/>
                  </a:lnTo>
                  <a:close/>
                  <a:moveTo>
                    <a:pt x="1652585" y="4519613"/>
                  </a:moveTo>
                  <a:lnTo>
                    <a:pt x="2624135" y="4519613"/>
                  </a:lnTo>
                  <a:lnTo>
                    <a:pt x="2624135" y="4629151"/>
                  </a:lnTo>
                  <a:lnTo>
                    <a:pt x="1652585" y="4629151"/>
                  </a:lnTo>
                  <a:lnTo>
                    <a:pt x="1652585" y="4519613"/>
                  </a:lnTo>
                  <a:close/>
                  <a:moveTo>
                    <a:pt x="1652586" y="4335463"/>
                  </a:moveTo>
                  <a:lnTo>
                    <a:pt x="2624135" y="4335463"/>
                  </a:lnTo>
                  <a:lnTo>
                    <a:pt x="2624135" y="4443413"/>
                  </a:lnTo>
                  <a:lnTo>
                    <a:pt x="1652586" y="4443413"/>
                  </a:lnTo>
                  <a:lnTo>
                    <a:pt x="1652586" y="4335463"/>
                  </a:lnTo>
                  <a:close/>
                  <a:moveTo>
                    <a:pt x="811210" y="4335463"/>
                  </a:moveTo>
                  <a:lnTo>
                    <a:pt x="1474786" y="4335463"/>
                  </a:lnTo>
                  <a:lnTo>
                    <a:pt x="1474786" y="4997451"/>
                  </a:lnTo>
                  <a:lnTo>
                    <a:pt x="811210" y="4997451"/>
                  </a:lnTo>
                  <a:lnTo>
                    <a:pt x="811210" y="4335463"/>
                  </a:lnTo>
                  <a:close/>
                  <a:moveTo>
                    <a:pt x="3722685" y="3981450"/>
                  </a:moveTo>
                  <a:lnTo>
                    <a:pt x="4694235" y="3981450"/>
                  </a:lnTo>
                  <a:lnTo>
                    <a:pt x="4694235" y="4089400"/>
                  </a:lnTo>
                  <a:lnTo>
                    <a:pt x="3722685" y="4089400"/>
                  </a:lnTo>
                  <a:lnTo>
                    <a:pt x="3722685" y="3981450"/>
                  </a:lnTo>
                  <a:close/>
                  <a:moveTo>
                    <a:pt x="1652586" y="3981450"/>
                  </a:moveTo>
                  <a:lnTo>
                    <a:pt x="2624135" y="3981450"/>
                  </a:lnTo>
                  <a:lnTo>
                    <a:pt x="2624135" y="4089400"/>
                  </a:lnTo>
                  <a:lnTo>
                    <a:pt x="1652586" y="4089400"/>
                  </a:lnTo>
                  <a:lnTo>
                    <a:pt x="1652586" y="3981450"/>
                  </a:lnTo>
                  <a:close/>
                  <a:moveTo>
                    <a:pt x="3722685" y="3795713"/>
                  </a:moveTo>
                  <a:lnTo>
                    <a:pt x="4694235" y="3795713"/>
                  </a:lnTo>
                  <a:lnTo>
                    <a:pt x="4694235" y="3905251"/>
                  </a:lnTo>
                  <a:lnTo>
                    <a:pt x="3722685" y="3905251"/>
                  </a:lnTo>
                  <a:lnTo>
                    <a:pt x="3722685" y="3795713"/>
                  </a:lnTo>
                  <a:close/>
                  <a:moveTo>
                    <a:pt x="1652586" y="3795713"/>
                  </a:moveTo>
                  <a:lnTo>
                    <a:pt x="2624135" y="3795713"/>
                  </a:lnTo>
                  <a:lnTo>
                    <a:pt x="2624135" y="3905251"/>
                  </a:lnTo>
                  <a:lnTo>
                    <a:pt x="1652586" y="3905251"/>
                  </a:lnTo>
                  <a:lnTo>
                    <a:pt x="1652586" y="3795713"/>
                  </a:lnTo>
                  <a:close/>
                  <a:moveTo>
                    <a:pt x="3722685" y="3611563"/>
                  </a:moveTo>
                  <a:lnTo>
                    <a:pt x="4694235" y="3611563"/>
                  </a:lnTo>
                  <a:lnTo>
                    <a:pt x="4694235" y="3719513"/>
                  </a:lnTo>
                  <a:lnTo>
                    <a:pt x="3722685" y="3719513"/>
                  </a:lnTo>
                  <a:lnTo>
                    <a:pt x="3722685" y="3611563"/>
                  </a:lnTo>
                  <a:close/>
                  <a:moveTo>
                    <a:pt x="1652586" y="3611563"/>
                  </a:moveTo>
                  <a:lnTo>
                    <a:pt x="2624135" y="3611563"/>
                  </a:lnTo>
                  <a:lnTo>
                    <a:pt x="2624135" y="3719513"/>
                  </a:lnTo>
                  <a:lnTo>
                    <a:pt x="1652586" y="3719513"/>
                  </a:lnTo>
                  <a:lnTo>
                    <a:pt x="1652586" y="3611563"/>
                  </a:lnTo>
                  <a:close/>
                  <a:moveTo>
                    <a:pt x="3722685" y="3427415"/>
                  </a:moveTo>
                  <a:lnTo>
                    <a:pt x="4694235" y="3427415"/>
                  </a:lnTo>
                  <a:lnTo>
                    <a:pt x="4694235" y="3535363"/>
                  </a:lnTo>
                  <a:lnTo>
                    <a:pt x="3722685" y="3535363"/>
                  </a:lnTo>
                  <a:lnTo>
                    <a:pt x="3722685" y="3427415"/>
                  </a:lnTo>
                  <a:close/>
                  <a:moveTo>
                    <a:pt x="2881310" y="3427415"/>
                  </a:moveTo>
                  <a:lnTo>
                    <a:pt x="3544885" y="3427415"/>
                  </a:lnTo>
                  <a:lnTo>
                    <a:pt x="3544885" y="4089401"/>
                  </a:lnTo>
                  <a:lnTo>
                    <a:pt x="2881310" y="4089401"/>
                  </a:lnTo>
                  <a:lnTo>
                    <a:pt x="2881310" y="3427415"/>
                  </a:lnTo>
                  <a:close/>
                  <a:moveTo>
                    <a:pt x="1652586" y="3427415"/>
                  </a:moveTo>
                  <a:lnTo>
                    <a:pt x="2624135" y="3427415"/>
                  </a:lnTo>
                  <a:lnTo>
                    <a:pt x="2624135" y="3535365"/>
                  </a:lnTo>
                  <a:lnTo>
                    <a:pt x="1652586" y="3535365"/>
                  </a:lnTo>
                  <a:lnTo>
                    <a:pt x="1652586" y="3427415"/>
                  </a:lnTo>
                  <a:close/>
                  <a:moveTo>
                    <a:pt x="811211" y="3427415"/>
                  </a:moveTo>
                  <a:lnTo>
                    <a:pt x="1474786" y="3427415"/>
                  </a:lnTo>
                  <a:lnTo>
                    <a:pt x="1474786" y="4089401"/>
                  </a:lnTo>
                  <a:lnTo>
                    <a:pt x="811211" y="4089401"/>
                  </a:lnTo>
                  <a:lnTo>
                    <a:pt x="811211" y="3427415"/>
                  </a:lnTo>
                  <a:close/>
                  <a:moveTo>
                    <a:pt x="3722685" y="3071816"/>
                  </a:moveTo>
                  <a:lnTo>
                    <a:pt x="4694235" y="3071816"/>
                  </a:lnTo>
                  <a:lnTo>
                    <a:pt x="4694235" y="3181354"/>
                  </a:lnTo>
                  <a:lnTo>
                    <a:pt x="3722685" y="3181354"/>
                  </a:lnTo>
                  <a:lnTo>
                    <a:pt x="3722685" y="3071816"/>
                  </a:lnTo>
                  <a:close/>
                  <a:moveTo>
                    <a:pt x="1652587" y="3071816"/>
                  </a:moveTo>
                  <a:lnTo>
                    <a:pt x="2624135" y="3071816"/>
                  </a:lnTo>
                  <a:lnTo>
                    <a:pt x="2624135" y="3181354"/>
                  </a:lnTo>
                  <a:lnTo>
                    <a:pt x="1652587" y="3181354"/>
                  </a:lnTo>
                  <a:lnTo>
                    <a:pt x="1652587" y="3071816"/>
                  </a:lnTo>
                  <a:close/>
                  <a:moveTo>
                    <a:pt x="1652587" y="2887666"/>
                  </a:moveTo>
                  <a:lnTo>
                    <a:pt x="2624135" y="2887666"/>
                  </a:lnTo>
                  <a:lnTo>
                    <a:pt x="2624135" y="2995616"/>
                  </a:lnTo>
                  <a:lnTo>
                    <a:pt x="1652587" y="2995616"/>
                  </a:lnTo>
                  <a:lnTo>
                    <a:pt x="1652587" y="2887666"/>
                  </a:lnTo>
                  <a:close/>
                  <a:moveTo>
                    <a:pt x="3722685" y="2887665"/>
                  </a:moveTo>
                  <a:lnTo>
                    <a:pt x="4694235" y="2887665"/>
                  </a:lnTo>
                  <a:lnTo>
                    <a:pt x="4694235" y="2995615"/>
                  </a:lnTo>
                  <a:lnTo>
                    <a:pt x="3722685" y="2995615"/>
                  </a:lnTo>
                  <a:lnTo>
                    <a:pt x="3722685" y="2887665"/>
                  </a:lnTo>
                  <a:close/>
                  <a:moveTo>
                    <a:pt x="3722685" y="2703514"/>
                  </a:moveTo>
                  <a:lnTo>
                    <a:pt x="4694235" y="2703514"/>
                  </a:lnTo>
                  <a:lnTo>
                    <a:pt x="4694235" y="2811465"/>
                  </a:lnTo>
                  <a:lnTo>
                    <a:pt x="3722685" y="2811465"/>
                  </a:lnTo>
                  <a:lnTo>
                    <a:pt x="3722685" y="2703514"/>
                  </a:lnTo>
                  <a:close/>
                  <a:moveTo>
                    <a:pt x="1652587" y="2703514"/>
                  </a:moveTo>
                  <a:lnTo>
                    <a:pt x="2624135" y="2703514"/>
                  </a:lnTo>
                  <a:lnTo>
                    <a:pt x="2624135" y="2811465"/>
                  </a:lnTo>
                  <a:lnTo>
                    <a:pt x="1652587" y="2811465"/>
                  </a:lnTo>
                  <a:lnTo>
                    <a:pt x="1652587" y="2703514"/>
                  </a:lnTo>
                  <a:close/>
                  <a:moveTo>
                    <a:pt x="3722685" y="2517776"/>
                  </a:moveTo>
                  <a:lnTo>
                    <a:pt x="4694235" y="2517776"/>
                  </a:lnTo>
                  <a:lnTo>
                    <a:pt x="4694235" y="2627315"/>
                  </a:lnTo>
                  <a:lnTo>
                    <a:pt x="3722685" y="2627315"/>
                  </a:lnTo>
                  <a:lnTo>
                    <a:pt x="3722685" y="2517776"/>
                  </a:lnTo>
                  <a:close/>
                  <a:moveTo>
                    <a:pt x="2881310" y="2517776"/>
                  </a:moveTo>
                  <a:lnTo>
                    <a:pt x="3544885" y="2517776"/>
                  </a:lnTo>
                  <a:lnTo>
                    <a:pt x="3544885" y="3181354"/>
                  </a:lnTo>
                  <a:lnTo>
                    <a:pt x="2881310" y="3181354"/>
                  </a:lnTo>
                  <a:lnTo>
                    <a:pt x="2881310" y="2517776"/>
                  </a:lnTo>
                  <a:close/>
                  <a:moveTo>
                    <a:pt x="1652587" y="2517776"/>
                  </a:moveTo>
                  <a:lnTo>
                    <a:pt x="2624135" y="2517776"/>
                  </a:lnTo>
                  <a:lnTo>
                    <a:pt x="2624135" y="2627315"/>
                  </a:lnTo>
                  <a:lnTo>
                    <a:pt x="1652587" y="2627315"/>
                  </a:lnTo>
                  <a:lnTo>
                    <a:pt x="1652587" y="2517776"/>
                  </a:lnTo>
                  <a:close/>
                  <a:moveTo>
                    <a:pt x="811212" y="2517776"/>
                  </a:moveTo>
                  <a:lnTo>
                    <a:pt x="1474787" y="2517776"/>
                  </a:lnTo>
                  <a:lnTo>
                    <a:pt x="1474787" y="3181354"/>
                  </a:lnTo>
                  <a:lnTo>
                    <a:pt x="811212" y="3181354"/>
                  </a:lnTo>
                  <a:lnTo>
                    <a:pt x="811212" y="2517776"/>
                  </a:lnTo>
                  <a:close/>
                  <a:moveTo>
                    <a:pt x="3722685" y="2163766"/>
                  </a:moveTo>
                  <a:lnTo>
                    <a:pt x="4694235" y="2163766"/>
                  </a:lnTo>
                  <a:lnTo>
                    <a:pt x="4694235" y="2273303"/>
                  </a:lnTo>
                  <a:lnTo>
                    <a:pt x="3722685" y="2273303"/>
                  </a:lnTo>
                  <a:lnTo>
                    <a:pt x="3722685" y="2163766"/>
                  </a:lnTo>
                  <a:close/>
                  <a:moveTo>
                    <a:pt x="1652588" y="2163766"/>
                  </a:moveTo>
                  <a:lnTo>
                    <a:pt x="2624135" y="2163766"/>
                  </a:lnTo>
                  <a:lnTo>
                    <a:pt x="2624135" y="2273304"/>
                  </a:lnTo>
                  <a:lnTo>
                    <a:pt x="1652588" y="2273304"/>
                  </a:lnTo>
                  <a:lnTo>
                    <a:pt x="1652588" y="2163766"/>
                  </a:lnTo>
                  <a:close/>
                  <a:moveTo>
                    <a:pt x="1652588" y="1979617"/>
                  </a:moveTo>
                  <a:lnTo>
                    <a:pt x="2624135" y="1979617"/>
                  </a:lnTo>
                  <a:lnTo>
                    <a:pt x="2624135" y="2087566"/>
                  </a:lnTo>
                  <a:lnTo>
                    <a:pt x="1652588" y="2087566"/>
                  </a:lnTo>
                  <a:lnTo>
                    <a:pt x="1652588" y="1979617"/>
                  </a:lnTo>
                  <a:close/>
                  <a:moveTo>
                    <a:pt x="3722685" y="1979616"/>
                  </a:moveTo>
                  <a:lnTo>
                    <a:pt x="4694235" y="1979616"/>
                  </a:lnTo>
                  <a:lnTo>
                    <a:pt x="4694235" y="2087566"/>
                  </a:lnTo>
                  <a:lnTo>
                    <a:pt x="3722685" y="2087566"/>
                  </a:lnTo>
                  <a:lnTo>
                    <a:pt x="3722685" y="1979616"/>
                  </a:lnTo>
                  <a:close/>
                  <a:moveTo>
                    <a:pt x="1652588" y="1793879"/>
                  </a:moveTo>
                  <a:lnTo>
                    <a:pt x="2624135" y="1793879"/>
                  </a:lnTo>
                  <a:lnTo>
                    <a:pt x="2624135" y="1903417"/>
                  </a:lnTo>
                  <a:lnTo>
                    <a:pt x="1652588" y="1903417"/>
                  </a:lnTo>
                  <a:lnTo>
                    <a:pt x="1652588" y="1793879"/>
                  </a:lnTo>
                  <a:close/>
                  <a:moveTo>
                    <a:pt x="3722685" y="1793878"/>
                  </a:moveTo>
                  <a:lnTo>
                    <a:pt x="4694235" y="1793878"/>
                  </a:lnTo>
                  <a:lnTo>
                    <a:pt x="4694235" y="1903416"/>
                  </a:lnTo>
                  <a:lnTo>
                    <a:pt x="3722685" y="1903416"/>
                  </a:lnTo>
                  <a:lnTo>
                    <a:pt x="3722685" y="1793878"/>
                  </a:lnTo>
                  <a:close/>
                  <a:moveTo>
                    <a:pt x="1652588" y="1609729"/>
                  </a:moveTo>
                  <a:lnTo>
                    <a:pt x="2624135" y="1609729"/>
                  </a:lnTo>
                  <a:lnTo>
                    <a:pt x="2624135" y="1719267"/>
                  </a:lnTo>
                  <a:lnTo>
                    <a:pt x="1652588" y="1719267"/>
                  </a:lnTo>
                  <a:lnTo>
                    <a:pt x="1652588" y="1609729"/>
                  </a:lnTo>
                  <a:close/>
                  <a:moveTo>
                    <a:pt x="811213" y="1609729"/>
                  </a:moveTo>
                  <a:lnTo>
                    <a:pt x="1474788" y="1609729"/>
                  </a:lnTo>
                  <a:lnTo>
                    <a:pt x="1474788" y="2273303"/>
                  </a:lnTo>
                  <a:lnTo>
                    <a:pt x="811213" y="2273303"/>
                  </a:lnTo>
                  <a:lnTo>
                    <a:pt x="811213" y="1609729"/>
                  </a:lnTo>
                  <a:close/>
                  <a:moveTo>
                    <a:pt x="3722685" y="1609728"/>
                  </a:moveTo>
                  <a:lnTo>
                    <a:pt x="4694235" y="1609728"/>
                  </a:lnTo>
                  <a:lnTo>
                    <a:pt x="4694235" y="1719266"/>
                  </a:lnTo>
                  <a:lnTo>
                    <a:pt x="3722685" y="1719266"/>
                  </a:lnTo>
                  <a:lnTo>
                    <a:pt x="3722685" y="1609728"/>
                  </a:lnTo>
                  <a:close/>
                  <a:moveTo>
                    <a:pt x="2881310" y="1609728"/>
                  </a:moveTo>
                  <a:lnTo>
                    <a:pt x="3544885" y="1609728"/>
                  </a:lnTo>
                  <a:lnTo>
                    <a:pt x="3544885" y="2273303"/>
                  </a:lnTo>
                  <a:lnTo>
                    <a:pt x="2881310" y="2273303"/>
                  </a:lnTo>
                  <a:lnTo>
                    <a:pt x="2881310" y="1609728"/>
                  </a:lnTo>
                  <a:close/>
                  <a:moveTo>
                    <a:pt x="550863" y="830266"/>
                  </a:moveTo>
                  <a:lnTo>
                    <a:pt x="550863" y="6173788"/>
                  </a:lnTo>
                  <a:lnTo>
                    <a:pt x="3970893" y="6173788"/>
                  </a:lnTo>
                  <a:lnTo>
                    <a:pt x="3972506" y="6175293"/>
                  </a:lnTo>
                  <a:lnTo>
                    <a:pt x="3973909" y="6173788"/>
                  </a:lnTo>
                  <a:lnTo>
                    <a:pt x="3981237" y="6173788"/>
                  </a:lnTo>
                  <a:lnTo>
                    <a:pt x="3981447" y="6173561"/>
                  </a:lnTo>
                  <a:lnTo>
                    <a:pt x="3981447" y="6165704"/>
                  </a:lnTo>
                  <a:lnTo>
                    <a:pt x="4728059" y="5365062"/>
                  </a:lnTo>
                  <a:lnTo>
                    <a:pt x="4609280" y="5493722"/>
                  </a:lnTo>
                  <a:lnTo>
                    <a:pt x="4732169" y="5360654"/>
                  </a:lnTo>
                  <a:lnTo>
                    <a:pt x="4954584" y="5122143"/>
                  </a:lnTo>
                  <a:lnTo>
                    <a:pt x="4953428" y="5121066"/>
                  </a:lnTo>
                  <a:lnTo>
                    <a:pt x="4954585" y="5119813"/>
                  </a:lnTo>
                  <a:lnTo>
                    <a:pt x="4954585" y="5119688"/>
                  </a:lnTo>
                  <a:lnTo>
                    <a:pt x="4954585" y="830266"/>
                  </a:lnTo>
                  <a:lnTo>
                    <a:pt x="3916359" y="830266"/>
                  </a:lnTo>
                  <a:lnTo>
                    <a:pt x="3916359" y="990601"/>
                  </a:lnTo>
                  <a:lnTo>
                    <a:pt x="1639884" y="990601"/>
                  </a:lnTo>
                  <a:lnTo>
                    <a:pt x="1639884" y="830266"/>
                  </a:lnTo>
                  <a:lnTo>
                    <a:pt x="550863" y="830266"/>
                  </a:lnTo>
                  <a:close/>
                  <a:moveTo>
                    <a:pt x="3581397" y="465138"/>
                  </a:moveTo>
                  <a:lnTo>
                    <a:pt x="3575396" y="465456"/>
                  </a:lnTo>
                  <a:lnTo>
                    <a:pt x="3569396" y="465775"/>
                  </a:lnTo>
                  <a:lnTo>
                    <a:pt x="3563079" y="466730"/>
                  </a:lnTo>
                  <a:lnTo>
                    <a:pt x="3557395" y="467685"/>
                  </a:lnTo>
                  <a:lnTo>
                    <a:pt x="3551394" y="468958"/>
                  </a:lnTo>
                  <a:lnTo>
                    <a:pt x="3546025" y="470550"/>
                  </a:lnTo>
                  <a:lnTo>
                    <a:pt x="3540656" y="472460"/>
                  </a:lnTo>
                  <a:lnTo>
                    <a:pt x="3534972" y="474688"/>
                  </a:lnTo>
                  <a:lnTo>
                    <a:pt x="3529919" y="477235"/>
                  </a:lnTo>
                  <a:lnTo>
                    <a:pt x="3524550" y="479782"/>
                  </a:lnTo>
                  <a:lnTo>
                    <a:pt x="3519813" y="482329"/>
                  </a:lnTo>
                  <a:lnTo>
                    <a:pt x="3514760" y="485831"/>
                  </a:lnTo>
                  <a:lnTo>
                    <a:pt x="3510338" y="489014"/>
                  </a:lnTo>
                  <a:lnTo>
                    <a:pt x="3505917" y="492516"/>
                  </a:lnTo>
                  <a:lnTo>
                    <a:pt x="3501495" y="496654"/>
                  </a:lnTo>
                  <a:lnTo>
                    <a:pt x="3497390" y="500474"/>
                  </a:lnTo>
                  <a:lnTo>
                    <a:pt x="3493284" y="504294"/>
                  </a:lnTo>
                  <a:lnTo>
                    <a:pt x="3489494" y="509070"/>
                  </a:lnTo>
                  <a:lnTo>
                    <a:pt x="3486020" y="513526"/>
                  </a:lnTo>
                  <a:lnTo>
                    <a:pt x="3482862" y="517983"/>
                  </a:lnTo>
                  <a:lnTo>
                    <a:pt x="3479388" y="523077"/>
                  </a:lnTo>
                  <a:lnTo>
                    <a:pt x="3476862" y="527852"/>
                  </a:lnTo>
                  <a:lnTo>
                    <a:pt x="3474335" y="533264"/>
                  </a:lnTo>
                  <a:lnTo>
                    <a:pt x="3471809" y="538357"/>
                  </a:lnTo>
                  <a:lnTo>
                    <a:pt x="3469598" y="544087"/>
                  </a:lnTo>
                  <a:lnTo>
                    <a:pt x="3467703" y="549499"/>
                  </a:lnTo>
                  <a:lnTo>
                    <a:pt x="3466124" y="555229"/>
                  </a:lnTo>
                  <a:lnTo>
                    <a:pt x="3464861" y="560960"/>
                  </a:lnTo>
                  <a:lnTo>
                    <a:pt x="3463913" y="567008"/>
                  </a:lnTo>
                  <a:lnTo>
                    <a:pt x="3462966" y="572738"/>
                  </a:lnTo>
                  <a:lnTo>
                    <a:pt x="3462650" y="579105"/>
                  </a:lnTo>
                  <a:lnTo>
                    <a:pt x="3462334" y="585154"/>
                  </a:lnTo>
                  <a:lnTo>
                    <a:pt x="3462650" y="591521"/>
                  </a:lnTo>
                  <a:lnTo>
                    <a:pt x="3462966" y="597251"/>
                  </a:lnTo>
                  <a:lnTo>
                    <a:pt x="3463913" y="603618"/>
                  </a:lnTo>
                  <a:lnTo>
                    <a:pt x="3464861" y="609348"/>
                  </a:lnTo>
                  <a:lnTo>
                    <a:pt x="3466124" y="615397"/>
                  </a:lnTo>
                  <a:lnTo>
                    <a:pt x="3467703" y="620808"/>
                  </a:lnTo>
                  <a:lnTo>
                    <a:pt x="3469598" y="626539"/>
                  </a:lnTo>
                  <a:lnTo>
                    <a:pt x="3471809" y="631950"/>
                  </a:lnTo>
                  <a:lnTo>
                    <a:pt x="3474335" y="637362"/>
                  </a:lnTo>
                  <a:lnTo>
                    <a:pt x="3476862" y="642456"/>
                  </a:lnTo>
                  <a:lnTo>
                    <a:pt x="3479388" y="647231"/>
                  </a:lnTo>
                  <a:lnTo>
                    <a:pt x="3482862" y="652324"/>
                  </a:lnTo>
                  <a:lnTo>
                    <a:pt x="3486020" y="656781"/>
                  </a:lnTo>
                  <a:lnTo>
                    <a:pt x="3489494" y="661556"/>
                  </a:lnTo>
                  <a:lnTo>
                    <a:pt x="3493284" y="665695"/>
                  </a:lnTo>
                  <a:lnTo>
                    <a:pt x="3497390" y="669833"/>
                  </a:lnTo>
                  <a:lnTo>
                    <a:pt x="3501495" y="673972"/>
                  </a:lnTo>
                  <a:lnTo>
                    <a:pt x="3505917" y="677792"/>
                  </a:lnTo>
                  <a:lnTo>
                    <a:pt x="3510338" y="681294"/>
                  </a:lnTo>
                  <a:lnTo>
                    <a:pt x="3514760" y="684795"/>
                  </a:lnTo>
                  <a:lnTo>
                    <a:pt x="3519813" y="687661"/>
                  </a:lnTo>
                  <a:lnTo>
                    <a:pt x="3524550" y="690526"/>
                  </a:lnTo>
                  <a:lnTo>
                    <a:pt x="3529919" y="693072"/>
                  </a:lnTo>
                  <a:lnTo>
                    <a:pt x="3534972" y="695938"/>
                  </a:lnTo>
                  <a:lnTo>
                    <a:pt x="3540656" y="697848"/>
                  </a:lnTo>
                  <a:lnTo>
                    <a:pt x="3546025" y="699758"/>
                  </a:lnTo>
                  <a:lnTo>
                    <a:pt x="3551394" y="701349"/>
                  </a:lnTo>
                  <a:lnTo>
                    <a:pt x="3557395" y="702623"/>
                  </a:lnTo>
                  <a:lnTo>
                    <a:pt x="3563079" y="703578"/>
                  </a:lnTo>
                  <a:lnTo>
                    <a:pt x="3569396" y="704533"/>
                  </a:lnTo>
                  <a:lnTo>
                    <a:pt x="3575396" y="704851"/>
                  </a:lnTo>
                  <a:lnTo>
                    <a:pt x="3581397" y="704851"/>
                  </a:lnTo>
                  <a:lnTo>
                    <a:pt x="3587713" y="704851"/>
                  </a:lnTo>
                  <a:lnTo>
                    <a:pt x="3593713" y="704533"/>
                  </a:lnTo>
                  <a:lnTo>
                    <a:pt x="3599714" y="703578"/>
                  </a:lnTo>
                  <a:lnTo>
                    <a:pt x="3605399" y="702623"/>
                  </a:lnTo>
                  <a:lnTo>
                    <a:pt x="3611399" y="701349"/>
                  </a:lnTo>
                  <a:lnTo>
                    <a:pt x="3616768" y="699758"/>
                  </a:lnTo>
                  <a:lnTo>
                    <a:pt x="3622453" y="697848"/>
                  </a:lnTo>
                  <a:lnTo>
                    <a:pt x="3627822" y="695938"/>
                  </a:lnTo>
                  <a:lnTo>
                    <a:pt x="3632875" y="693072"/>
                  </a:lnTo>
                  <a:lnTo>
                    <a:pt x="3638243" y="690526"/>
                  </a:lnTo>
                  <a:lnTo>
                    <a:pt x="3642981" y="687661"/>
                  </a:lnTo>
                  <a:lnTo>
                    <a:pt x="3648034" y="684795"/>
                  </a:lnTo>
                  <a:lnTo>
                    <a:pt x="3652455" y="681294"/>
                  </a:lnTo>
                  <a:lnTo>
                    <a:pt x="3657192" y="677792"/>
                  </a:lnTo>
                  <a:lnTo>
                    <a:pt x="3661614" y="673972"/>
                  </a:lnTo>
                  <a:lnTo>
                    <a:pt x="3665404" y="669833"/>
                  </a:lnTo>
                  <a:lnTo>
                    <a:pt x="3669509" y="665695"/>
                  </a:lnTo>
                  <a:lnTo>
                    <a:pt x="3673299" y="661556"/>
                  </a:lnTo>
                  <a:lnTo>
                    <a:pt x="3676773" y="656781"/>
                  </a:lnTo>
                  <a:lnTo>
                    <a:pt x="3680247" y="652324"/>
                  </a:lnTo>
                  <a:lnTo>
                    <a:pt x="3683405" y="647231"/>
                  </a:lnTo>
                  <a:lnTo>
                    <a:pt x="3685932" y="642456"/>
                  </a:lnTo>
                  <a:lnTo>
                    <a:pt x="3688458" y="637362"/>
                  </a:lnTo>
                  <a:lnTo>
                    <a:pt x="3691300" y="631950"/>
                  </a:lnTo>
                  <a:lnTo>
                    <a:pt x="3693195" y="626539"/>
                  </a:lnTo>
                  <a:lnTo>
                    <a:pt x="3695090" y="620808"/>
                  </a:lnTo>
                  <a:lnTo>
                    <a:pt x="3696669" y="615397"/>
                  </a:lnTo>
                  <a:lnTo>
                    <a:pt x="3697933" y="609348"/>
                  </a:lnTo>
                  <a:lnTo>
                    <a:pt x="3698880" y="603618"/>
                  </a:lnTo>
                  <a:lnTo>
                    <a:pt x="3699828" y="597251"/>
                  </a:lnTo>
                  <a:lnTo>
                    <a:pt x="3700143" y="591521"/>
                  </a:lnTo>
                  <a:lnTo>
                    <a:pt x="3700459" y="585154"/>
                  </a:lnTo>
                  <a:lnTo>
                    <a:pt x="3700143" y="579105"/>
                  </a:lnTo>
                  <a:lnTo>
                    <a:pt x="3699828" y="572738"/>
                  </a:lnTo>
                  <a:lnTo>
                    <a:pt x="3698880" y="567008"/>
                  </a:lnTo>
                  <a:lnTo>
                    <a:pt x="3697933" y="560960"/>
                  </a:lnTo>
                  <a:lnTo>
                    <a:pt x="3696669" y="555229"/>
                  </a:lnTo>
                  <a:lnTo>
                    <a:pt x="3695090" y="549499"/>
                  </a:lnTo>
                  <a:lnTo>
                    <a:pt x="3693195" y="544087"/>
                  </a:lnTo>
                  <a:lnTo>
                    <a:pt x="3691300" y="538357"/>
                  </a:lnTo>
                  <a:lnTo>
                    <a:pt x="3688458" y="533264"/>
                  </a:lnTo>
                  <a:lnTo>
                    <a:pt x="3685932" y="527852"/>
                  </a:lnTo>
                  <a:lnTo>
                    <a:pt x="3683405" y="523077"/>
                  </a:lnTo>
                  <a:lnTo>
                    <a:pt x="3680247" y="517983"/>
                  </a:lnTo>
                  <a:lnTo>
                    <a:pt x="3676773" y="513526"/>
                  </a:lnTo>
                  <a:lnTo>
                    <a:pt x="3673299" y="509070"/>
                  </a:lnTo>
                  <a:lnTo>
                    <a:pt x="3669509" y="504294"/>
                  </a:lnTo>
                  <a:lnTo>
                    <a:pt x="3665404" y="500474"/>
                  </a:lnTo>
                  <a:lnTo>
                    <a:pt x="3661614" y="496654"/>
                  </a:lnTo>
                  <a:lnTo>
                    <a:pt x="3657192" y="492516"/>
                  </a:lnTo>
                  <a:lnTo>
                    <a:pt x="3652455" y="489014"/>
                  </a:lnTo>
                  <a:lnTo>
                    <a:pt x="3648034" y="485831"/>
                  </a:lnTo>
                  <a:lnTo>
                    <a:pt x="3642981" y="482329"/>
                  </a:lnTo>
                  <a:lnTo>
                    <a:pt x="3638243" y="479782"/>
                  </a:lnTo>
                  <a:lnTo>
                    <a:pt x="3632875" y="477235"/>
                  </a:lnTo>
                  <a:lnTo>
                    <a:pt x="3627822" y="474688"/>
                  </a:lnTo>
                  <a:lnTo>
                    <a:pt x="3622453" y="472460"/>
                  </a:lnTo>
                  <a:lnTo>
                    <a:pt x="3616768" y="470550"/>
                  </a:lnTo>
                  <a:lnTo>
                    <a:pt x="3611399" y="468958"/>
                  </a:lnTo>
                  <a:lnTo>
                    <a:pt x="3605399" y="467685"/>
                  </a:lnTo>
                  <a:lnTo>
                    <a:pt x="3599714" y="466730"/>
                  </a:lnTo>
                  <a:lnTo>
                    <a:pt x="3593713" y="465775"/>
                  </a:lnTo>
                  <a:lnTo>
                    <a:pt x="3587713" y="465456"/>
                  </a:lnTo>
                  <a:lnTo>
                    <a:pt x="3581397" y="465138"/>
                  </a:lnTo>
                  <a:close/>
                  <a:moveTo>
                    <a:pt x="1975323" y="465138"/>
                  </a:moveTo>
                  <a:lnTo>
                    <a:pt x="1969282" y="465457"/>
                  </a:lnTo>
                  <a:lnTo>
                    <a:pt x="1963242" y="465775"/>
                  </a:lnTo>
                  <a:lnTo>
                    <a:pt x="1957201" y="466730"/>
                  </a:lnTo>
                  <a:lnTo>
                    <a:pt x="1951161" y="467685"/>
                  </a:lnTo>
                  <a:lnTo>
                    <a:pt x="1945756" y="468958"/>
                  </a:lnTo>
                  <a:lnTo>
                    <a:pt x="1939716" y="470550"/>
                  </a:lnTo>
                  <a:lnTo>
                    <a:pt x="1934311" y="472460"/>
                  </a:lnTo>
                  <a:lnTo>
                    <a:pt x="1928588" y="474689"/>
                  </a:lnTo>
                  <a:lnTo>
                    <a:pt x="1923502" y="477235"/>
                  </a:lnTo>
                  <a:lnTo>
                    <a:pt x="1918415" y="479782"/>
                  </a:lnTo>
                  <a:lnTo>
                    <a:pt x="1913328" y="482329"/>
                  </a:lnTo>
                  <a:lnTo>
                    <a:pt x="1908559" y="485831"/>
                  </a:lnTo>
                  <a:lnTo>
                    <a:pt x="1903790" y="489014"/>
                  </a:lnTo>
                  <a:lnTo>
                    <a:pt x="1899340" y="492516"/>
                  </a:lnTo>
                  <a:lnTo>
                    <a:pt x="1895206" y="496654"/>
                  </a:lnTo>
                  <a:lnTo>
                    <a:pt x="1890756" y="500474"/>
                  </a:lnTo>
                  <a:lnTo>
                    <a:pt x="1886941" y="504294"/>
                  </a:lnTo>
                  <a:lnTo>
                    <a:pt x="1882808" y="509070"/>
                  </a:lnTo>
                  <a:lnTo>
                    <a:pt x="1879310" y="513527"/>
                  </a:lnTo>
                  <a:lnTo>
                    <a:pt x="1876131" y="517983"/>
                  </a:lnTo>
                  <a:lnTo>
                    <a:pt x="1873270" y="523077"/>
                  </a:lnTo>
                  <a:lnTo>
                    <a:pt x="1870091" y="527852"/>
                  </a:lnTo>
                  <a:lnTo>
                    <a:pt x="1867547" y="533264"/>
                  </a:lnTo>
                  <a:lnTo>
                    <a:pt x="1865004" y="538357"/>
                  </a:lnTo>
                  <a:lnTo>
                    <a:pt x="1863097" y="544088"/>
                  </a:lnTo>
                  <a:lnTo>
                    <a:pt x="1861189" y="549499"/>
                  </a:lnTo>
                  <a:lnTo>
                    <a:pt x="1859281" y="555230"/>
                  </a:lnTo>
                  <a:lnTo>
                    <a:pt x="1858010" y="560960"/>
                  </a:lnTo>
                  <a:lnTo>
                    <a:pt x="1857056" y="567008"/>
                  </a:lnTo>
                  <a:lnTo>
                    <a:pt x="1856102" y="572739"/>
                  </a:lnTo>
                  <a:lnTo>
                    <a:pt x="1855784" y="579105"/>
                  </a:lnTo>
                  <a:lnTo>
                    <a:pt x="1855784" y="585154"/>
                  </a:lnTo>
                  <a:lnTo>
                    <a:pt x="1855784" y="591521"/>
                  </a:lnTo>
                  <a:lnTo>
                    <a:pt x="1856102" y="597251"/>
                  </a:lnTo>
                  <a:lnTo>
                    <a:pt x="1857056" y="603618"/>
                  </a:lnTo>
                  <a:lnTo>
                    <a:pt x="1858010" y="609348"/>
                  </a:lnTo>
                  <a:lnTo>
                    <a:pt x="1859281" y="615397"/>
                  </a:lnTo>
                  <a:lnTo>
                    <a:pt x="1861189" y="620808"/>
                  </a:lnTo>
                  <a:lnTo>
                    <a:pt x="1863097" y="626539"/>
                  </a:lnTo>
                  <a:lnTo>
                    <a:pt x="1865004" y="631951"/>
                  </a:lnTo>
                  <a:lnTo>
                    <a:pt x="1867547" y="637362"/>
                  </a:lnTo>
                  <a:lnTo>
                    <a:pt x="1870091" y="642456"/>
                  </a:lnTo>
                  <a:lnTo>
                    <a:pt x="1873270" y="647231"/>
                  </a:lnTo>
                  <a:lnTo>
                    <a:pt x="1876131" y="652324"/>
                  </a:lnTo>
                  <a:lnTo>
                    <a:pt x="1879310" y="656781"/>
                  </a:lnTo>
                  <a:lnTo>
                    <a:pt x="1882808" y="661556"/>
                  </a:lnTo>
                  <a:lnTo>
                    <a:pt x="1886941" y="665695"/>
                  </a:lnTo>
                  <a:lnTo>
                    <a:pt x="1890756" y="669833"/>
                  </a:lnTo>
                  <a:lnTo>
                    <a:pt x="1895206" y="673972"/>
                  </a:lnTo>
                  <a:lnTo>
                    <a:pt x="1899340" y="677792"/>
                  </a:lnTo>
                  <a:lnTo>
                    <a:pt x="1903790" y="681294"/>
                  </a:lnTo>
                  <a:lnTo>
                    <a:pt x="1908559" y="684796"/>
                  </a:lnTo>
                  <a:lnTo>
                    <a:pt x="1913328" y="687661"/>
                  </a:lnTo>
                  <a:lnTo>
                    <a:pt x="1918415" y="690526"/>
                  </a:lnTo>
                  <a:lnTo>
                    <a:pt x="1923502" y="693073"/>
                  </a:lnTo>
                  <a:lnTo>
                    <a:pt x="1928588" y="695938"/>
                  </a:lnTo>
                  <a:lnTo>
                    <a:pt x="1934311" y="697848"/>
                  </a:lnTo>
                  <a:lnTo>
                    <a:pt x="1939716" y="699758"/>
                  </a:lnTo>
                  <a:lnTo>
                    <a:pt x="1945756" y="701349"/>
                  </a:lnTo>
                  <a:lnTo>
                    <a:pt x="1951161" y="702623"/>
                  </a:lnTo>
                  <a:lnTo>
                    <a:pt x="1957201" y="703578"/>
                  </a:lnTo>
                  <a:lnTo>
                    <a:pt x="1963242" y="704533"/>
                  </a:lnTo>
                  <a:lnTo>
                    <a:pt x="1969282" y="704851"/>
                  </a:lnTo>
                  <a:lnTo>
                    <a:pt x="1975323" y="704851"/>
                  </a:lnTo>
                  <a:lnTo>
                    <a:pt x="1981681" y="704851"/>
                  </a:lnTo>
                  <a:lnTo>
                    <a:pt x="1987722" y="704533"/>
                  </a:lnTo>
                  <a:lnTo>
                    <a:pt x="1993762" y="703578"/>
                  </a:lnTo>
                  <a:lnTo>
                    <a:pt x="1999485" y="702623"/>
                  </a:lnTo>
                  <a:lnTo>
                    <a:pt x="2005525" y="701349"/>
                  </a:lnTo>
                  <a:lnTo>
                    <a:pt x="2010930" y="699758"/>
                  </a:lnTo>
                  <a:lnTo>
                    <a:pt x="2016653" y="697848"/>
                  </a:lnTo>
                  <a:lnTo>
                    <a:pt x="2022057" y="695938"/>
                  </a:lnTo>
                  <a:lnTo>
                    <a:pt x="2027462" y="693073"/>
                  </a:lnTo>
                  <a:lnTo>
                    <a:pt x="2032549" y="690526"/>
                  </a:lnTo>
                  <a:lnTo>
                    <a:pt x="2037635" y="687661"/>
                  </a:lnTo>
                  <a:lnTo>
                    <a:pt x="2042404" y="684796"/>
                  </a:lnTo>
                  <a:lnTo>
                    <a:pt x="2047491" y="681294"/>
                  </a:lnTo>
                  <a:lnTo>
                    <a:pt x="2051624" y="677792"/>
                  </a:lnTo>
                  <a:lnTo>
                    <a:pt x="2056075" y="673972"/>
                  </a:lnTo>
                  <a:lnTo>
                    <a:pt x="2060208" y="669833"/>
                  </a:lnTo>
                  <a:lnTo>
                    <a:pt x="2064341" y="665695"/>
                  </a:lnTo>
                  <a:lnTo>
                    <a:pt x="2067838" y="661556"/>
                  </a:lnTo>
                  <a:lnTo>
                    <a:pt x="2071653" y="656781"/>
                  </a:lnTo>
                  <a:lnTo>
                    <a:pt x="2074832" y="652324"/>
                  </a:lnTo>
                  <a:lnTo>
                    <a:pt x="2078012" y="647231"/>
                  </a:lnTo>
                  <a:lnTo>
                    <a:pt x="2080873" y="642456"/>
                  </a:lnTo>
                  <a:lnTo>
                    <a:pt x="2083734" y="637362"/>
                  </a:lnTo>
                  <a:lnTo>
                    <a:pt x="2085960" y="631951"/>
                  </a:lnTo>
                  <a:lnTo>
                    <a:pt x="2088185" y="626539"/>
                  </a:lnTo>
                  <a:lnTo>
                    <a:pt x="2089775" y="620808"/>
                  </a:lnTo>
                  <a:lnTo>
                    <a:pt x="2091364" y="615397"/>
                  </a:lnTo>
                  <a:lnTo>
                    <a:pt x="2092636" y="609348"/>
                  </a:lnTo>
                  <a:lnTo>
                    <a:pt x="2094225" y="603618"/>
                  </a:lnTo>
                  <a:lnTo>
                    <a:pt x="2094861" y="597251"/>
                  </a:lnTo>
                  <a:lnTo>
                    <a:pt x="2095179" y="591521"/>
                  </a:lnTo>
                  <a:lnTo>
                    <a:pt x="2095497" y="585154"/>
                  </a:lnTo>
                  <a:lnTo>
                    <a:pt x="2095179" y="579105"/>
                  </a:lnTo>
                  <a:lnTo>
                    <a:pt x="2094861" y="572739"/>
                  </a:lnTo>
                  <a:lnTo>
                    <a:pt x="2094225" y="567008"/>
                  </a:lnTo>
                  <a:lnTo>
                    <a:pt x="2092636" y="560960"/>
                  </a:lnTo>
                  <a:lnTo>
                    <a:pt x="2091364" y="555230"/>
                  </a:lnTo>
                  <a:lnTo>
                    <a:pt x="2089775" y="549499"/>
                  </a:lnTo>
                  <a:lnTo>
                    <a:pt x="2088185" y="544088"/>
                  </a:lnTo>
                  <a:lnTo>
                    <a:pt x="2085960" y="538357"/>
                  </a:lnTo>
                  <a:lnTo>
                    <a:pt x="2083734" y="533264"/>
                  </a:lnTo>
                  <a:lnTo>
                    <a:pt x="2080873" y="527852"/>
                  </a:lnTo>
                  <a:lnTo>
                    <a:pt x="2078012" y="523077"/>
                  </a:lnTo>
                  <a:lnTo>
                    <a:pt x="2074832" y="517983"/>
                  </a:lnTo>
                  <a:lnTo>
                    <a:pt x="2071653" y="513527"/>
                  </a:lnTo>
                  <a:lnTo>
                    <a:pt x="2067838" y="509070"/>
                  </a:lnTo>
                  <a:lnTo>
                    <a:pt x="2064341" y="504294"/>
                  </a:lnTo>
                  <a:lnTo>
                    <a:pt x="2060208" y="500474"/>
                  </a:lnTo>
                  <a:lnTo>
                    <a:pt x="2056075" y="496654"/>
                  </a:lnTo>
                  <a:lnTo>
                    <a:pt x="2051624" y="492516"/>
                  </a:lnTo>
                  <a:lnTo>
                    <a:pt x="2047491" y="489014"/>
                  </a:lnTo>
                  <a:lnTo>
                    <a:pt x="2042404" y="485831"/>
                  </a:lnTo>
                  <a:lnTo>
                    <a:pt x="2037635" y="482329"/>
                  </a:lnTo>
                  <a:lnTo>
                    <a:pt x="2032549" y="479782"/>
                  </a:lnTo>
                  <a:lnTo>
                    <a:pt x="2027462" y="477235"/>
                  </a:lnTo>
                  <a:lnTo>
                    <a:pt x="2022057" y="474689"/>
                  </a:lnTo>
                  <a:lnTo>
                    <a:pt x="2016653" y="472460"/>
                  </a:lnTo>
                  <a:lnTo>
                    <a:pt x="2010930" y="470550"/>
                  </a:lnTo>
                  <a:lnTo>
                    <a:pt x="2005525" y="468958"/>
                  </a:lnTo>
                  <a:lnTo>
                    <a:pt x="1999485" y="467685"/>
                  </a:lnTo>
                  <a:lnTo>
                    <a:pt x="1993762" y="466730"/>
                  </a:lnTo>
                  <a:lnTo>
                    <a:pt x="1987722" y="465775"/>
                  </a:lnTo>
                  <a:lnTo>
                    <a:pt x="1981681" y="465457"/>
                  </a:lnTo>
                  <a:lnTo>
                    <a:pt x="1975323" y="465138"/>
                  </a:lnTo>
                  <a:close/>
                  <a:moveTo>
                    <a:pt x="2038346" y="0"/>
                  </a:moveTo>
                  <a:lnTo>
                    <a:pt x="3519484" y="0"/>
                  </a:lnTo>
                  <a:lnTo>
                    <a:pt x="3431641" y="179388"/>
                  </a:lnTo>
                  <a:lnTo>
                    <a:pt x="3916359" y="179388"/>
                  </a:lnTo>
                  <a:lnTo>
                    <a:pt x="3916359" y="295278"/>
                  </a:lnTo>
                  <a:lnTo>
                    <a:pt x="4885370" y="295278"/>
                  </a:lnTo>
                  <a:lnTo>
                    <a:pt x="4901245" y="295596"/>
                  </a:lnTo>
                  <a:lnTo>
                    <a:pt x="4917437" y="296231"/>
                  </a:lnTo>
                  <a:lnTo>
                    <a:pt x="4932995" y="297183"/>
                  </a:lnTo>
                  <a:lnTo>
                    <a:pt x="4948552" y="298771"/>
                  </a:lnTo>
                  <a:lnTo>
                    <a:pt x="4964427" y="300676"/>
                  </a:lnTo>
                  <a:lnTo>
                    <a:pt x="4979667" y="302581"/>
                  </a:lnTo>
                  <a:lnTo>
                    <a:pt x="4994907" y="305120"/>
                  </a:lnTo>
                  <a:lnTo>
                    <a:pt x="5010465" y="307977"/>
                  </a:lnTo>
                  <a:lnTo>
                    <a:pt x="5025387" y="311471"/>
                  </a:lnTo>
                  <a:lnTo>
                    <a:pt x="5040310" y="314962"/>
                  </a:lnTo>
                  <a:lnTo>
                    <a:pt x="5054915" y="318772"/>
                  </a:lnTo>
                  <a:lnTo>
                    <a:pt x="5069837" y="323534"/>
                  </a:lnTo>
                  <a:lnTo>
                    <a:pt x="5084125" y="327979"/>
                  </a:lnTo>
                  <a:lnTo>
                    <a:pt x="5098412" y="333059"/>
                  </a:lnTo>
                  <a:lnTo>
                    <a:pt x="5112700" y="338456"/>
                  </a:lnTo>
                  <a:lnTo>
                    <a:pt x="5126987" y="344171"/>
                  </a:lnTo>
                  <a:lnTo>
                    <a:pt x="5140640" y="350203"/>
                  </a:lnTo>
                  <a:lnTo>
                    <a:pt x="5154292" y="356870"/>
                  </a:lnTo>
                  <a:lnTo>
                    <a:pt x="5167627" y="363220"/>
                  </a:lnTo>
                  <a:lnTo>
                    <a:pt x="5180962" y="370522"/>
                  </a:lnTo>
                  <a:lnTo>
                    <a:pt x="5193980" y="377507"/>
                  </a:lnTo>
                  <a:lnTo>
                    <a:pt x="5206680" y="385126"/>
                  </a:lnTo>
                  <a:lnTo>
                    <a:pt x="5219380" y="393381"/>
                  </a:lnTo>
                  <a:lnTo>
                    <a:pt x="5232080" y="401318"/>
                  </a:lnTo>
                  <a:lnTo>
                    <a:pt x="5244462" y="409890"/>
                  </a:lnTo>
                  <a:lnTo>
                    <a:pt x="5256527" y="418780"/>
                  </a:lnTo>
                  <a:lnTo>
                    <a:pt x="5268275" y="427669"/>
                  </a:lnTo>
                  <a:lnTo>
                    <a:pt x="5279705" y="436876"/>
                  </a:lnTo>
                  <a:lnTo>
                    <a:pt x="5291135" y="446718"/>
                  </a:lnTo>
                  <a:lnTo>
                    <a:pt x="5302247" y="456560"/>
                  </a:lnTo>
                  <a:lnTo>
                    <a:pt x="5313360" y="466720"/>
                  </a:lnTo>
                  <a:lnTo>
                    <a:pt x="5323520" y="477197"/>
                  </a:lnTo>
                  <a:lnTo>
                    <a:pt x="5333997" y="487674"/>
                  </a:lnTo>
                  <a:lnTo>
                    <a:pt x="5344157" y="498786"/>
                  </a:lnTo>
                  <a:lnTo>
                    <a:pt x="5354000" y="509898"/>
                  </a:lnTo>
                  <a:lnTo>
                    <a:pt x="5363842" y="521327"/>
                  </a:lnTo>
                  <a:lnTo>
                    <a:pt x="5373367" y="532757"/>
                  </a:lnTo>
                  <a:lnTo>
                    <a:pt x="5381940" y="544504"/>
                  </a:lnTo>
                  <a:lnTo>
                    <a:pt x="5390830" y="556568"/>
                  </a:lnTo>
                  <a:lnTo>
                    <a:pt x="5399402" y="568950"/>
                  </a:lnTo>
                  <a:lnTo>
                    <a:pt x="5407657" y="581332"/>
                  </a:lnTo>
                  <a:lnTo>
                    <a:pt x="5415595" y="594031"/>
                  </a:lnTo>
                  <a:lnTo>
                    <a:pt x="5423215" y="606731"/>
                  </a:lnTo>
                  <a:lnTo>
                    <a:pt x="5430517" y="619747"/>
                  </a:lnTo>
                  <a:lnTo>
                    <a:pt x="5437502" y="633082"/>
                  </a:lnTo>
                  <a:lnTo>
                    <a:pt x="5444170" y="646416"/>
                  </a:lnTo>
                  <a:lnTo>
                    <a:pt x="5450520" y="660068"/>
                  </a:lnTo>
                  <a:lnTo>
                    <a:pt x="5456552" y="674037"/>
                  </a:lnTo>
                  <a:lnTo>
                    <a:pt x="5462267" y="688007"/>
                  </a:lnTo>
                  <a:lnTo>
                    <a:pt x="5467665" y="702293"/>
                  </a:lnTo>
                  <a:lnTo>
                    <a:pt x="5472745" y="716580"/>
                  </a:lnTo>
                  <a:lnTo>
                    <a:pt x="5477507" y="731184"/>
                  </a:lnTo>
                  <a:lnTo>
                    <a:pt x="5481952" y="745789"/>
                  </a:lnTo>
                  <a:lnTo>
                    <a:pt x="5485762" y="760393"/>
                  </a:lnTo>
                  <a:lnTo>
                    <a:pt x="5489572" y="775315"/>
                  </a:lnTo>
                  <a:lnTo>
                    <a:pt x="5492747" y="790554"/>
                  </a:lnTo>
                  <a:lnTo>
                    <a:pt x="5495605" y="805793"/>
                  </a:lnTo>
                  <a:lnTo>
                    <a:pt x="5498145" y="821033"/>
                  </a:lnTo>
                  <a:lnTo>
                    <a:pt x="5500367" y="836589"/>
                  </a:lnTo>
                  <a:lnTo>
                    <a:pt x="5502272" y="852146"/>
                  </a:lnTo>
                  <a:lnTo>
                    <a:pt x="5503542" y="867703"/>
                  </a:lnTo>
                  <a:lnTo>
                    <a:pt x="5504495" y="883577"/>
                  </a:lnTo>
                  <a:lnTo>
                    <a:pt x="5505130" y="899451"/>
                  </a:lnTo>
                  <a:lnTo>
                    <a:pt x="5505447" y="915326"/>
                  </a:lnTo>
                  <a:lnTo>
                    <a:pt x="5505447" y="6237953"/>
                  </a:lnTo>
                  <a:lnTo>
                    <a:pt x="5505130" y="6253827"/>
                  </a:lnTo>
                  <a:lnTo>
                    <a:pt x="5504495" y="6270019"/>
                  </a:lnTo>
                  <a:lnTo>
                    <a:pt x="5503542" y="6285575"/>
                  </a:lnTo>
                  <a:lnTo>
                    <a:pt x="5502272" y="6301132"/>
                  </a:lnTo>
                  <a:lnTo>
                    <a:pt x="5500367" y="6317006"/>
                  </a:lnTo>
                  <a:lnTo>
                    <a:pt x="5498145" y="6332246"/>
                  </a:lnTo>
                  <a:lnTo>
                    <a:pt x="5495605" y="6347485"/>
                  </a:lnTo>
                  <a:lnTo>
                    <a:pt x="5492747" y="6363042"/>
                  </a:lnTo>
                  <a:lnTo>
                    <a:pt x="5489572" y="6377963"/>
                  </a:lnTo>
                  <a:lnTo>
                    <a:pt x="5485762" y="6392885"/>
                  </a:lnTo>
                  <a:lnTo>
                    <a:pt x="5481952" y="6407490"/>
                  </a:lnTo>
                  <a:lnTo>
                    <a:pt x="5477507" y="6422411"/>
                  </a:lnTo>
                  <a:lnTo>
                    <a:pt x="5472745" y="6436698"/>
                  </a:lnTo>
                  <a:lnTo>
                    <a:pt x="5467665" y="6450985"/>
                  </a:lnTo>
                  <a:lnTo>
                    <a:pt x="5462267" y="6465272"/>
                  </a:lnTo>
                  <a:lnTo>
                    <a:pt x="5456552" y="6479241"/>
                  </a:lnTo>
                  <a:lnTo>
                    <a:pt x="5450520" y="6493210"/>
                  </a:lnTo>
                  <a:lnTo>
                    <a:pt x="5444170" y="6506862"/>
                  </a:lnTo>
                  <a:lnTo>
                    <a:pt x="5437502" y="6520197"/>
                  </a:lnTo>
                  <a:lnTo>
                    <a:pt x="5430517" y="6533531"/>
                  </a:lnTo>
                  <a:lnTo>
                    <a:pt x="5423215" y="6546548"/>
                  </a:lnTo>
                  <a:lnTo>
                    <a:pt x="5415595" y="6559247"/>
                  </a:lnTo>
                  <a:lnTo>
                    <a:pt x="5407657" y="6572264"/>
                  </a:lnTo>
                  <a:lnTo>
                    <a:pt x="5399402" y="6584646"/>
                  </a:lnTo>
                  <a:lnTo>
                    <a:pt x="5390830" y="6597028"/>
                  </a:lnTo>
                  <a:lnTo>
                    <a:pt x="5381940" y="6609092"/>
                  </a:lnTo>
                  <a:lnTo>
                    <a:pt x="5373367" y="6620839"/>
                  </a:lnTo>
                  <a:lnTo>
                    <a:pt x="5363842" y="6632269"/>
                  </a:lnTo>
                  <a:lnTo>
                    <a:pt x="5354000" y="6643698"/>
                  </a:lnTo>
                  <a:lnTo>
                    <a:pt x="5344157" y="6654810"/>
                  </a:lnTo>
                  <a:lnTo>
                    <a:pt x="5333997" y="6665922"/>
                  </a:lnTo>
                  <a:lnTo>
                    <a:pt x="5323520" y="6676082"/>
                  </a:lnTo>
                  <a:lnTo>
                    <a:pt x="5313360" y="6686559"/>
                  </a:lnTo>
                  <a:lnTo>
                    <a:pt x="5302247" y="6696718"/>
                  </a:lnTo>
                  <a:lnTo>
                    <a:pt x="5291135" y="6706560"/>
                  </a:lnTo>
                  <a:lnTo>
                    <a:pt x="5279705" y="6716402"/>
                  </a:lnTo>
                  <a:lnTo>
                    <a:pt x="5268275" y="6725609"/>
                  </a:lnTo>
                  <a:lnTo>
                    <a:pt x="5256527" y="6734499"/>
                  </a:lnTo>
                  <a:lnTo>
                    <a:pt x="5244462" y="6743388"/>
                  </a:lnTo>
                  <a:lnTo>
                    <a:pt x="5232080" y="6751960"/>
                  </a:lnTo>
                  <a:lnTo>
                    <a:pt x="5219380" y="6760215"/>
                  </a:lnTo>
                  <a:lnTo>
                    <a:pt x="5206680" y="6768152"/>
                  </a:lnTo>
                  <a:lnTo>
                    <a:pt x="5193980" y="6775772"/>
                  </a:lnTo>
                  <a:lnTo>
                    <a:pt x="5180962" y="6783074"/>
                  </a:lnTo>
                  <a:lnTo>
                    <a:pt x="5167627" y="6790059"/>
                  </a:lnTo>
                  <a:lnTo>
                    <a:pt x="5154292" y="6796726"/>
                  </a:lnTo>
                  <a:lnTo>
                    <a:pt x="5140640" y="6803075"/>
                  </a:lnTo>
                  <a:lnTo>
                    <a:pt x="5126987" y="6809108"/>
                  </a:lnTo>
                  <a:lnTo>
                    <a:pt x="5112700" y="6814822"/>
                  </a:lnTo>
                  <a:lnTo>
                    <a:pt x="5098412" y="6820220"/>
                  </a:lnTo>
                  <a:lnTo>
                    <a:pt x="5084125" y="6825299"/>
                  </a:lnTo>
                  <a:lnTo>
                    <a:pt x="5069837" y="6830062"/>
                  </a:lnTo>
                  <a:lnTo>
                    <a:pt x="5054915" y="6834506"/>
                  </a:lnTo>
                  <a:lnTo>
                    <a:pt x="5040310" y="6838316"/>
                  </a:lnTo>
                  <a:lnTo>
                    <a:pt x="5025387" y="6842126"/>
                  </a:lnTo>
                  <a:lnTo>
                    <a:pt x="5010465" y="6845301"/>
                  </a:lnTo>
                  <a:lnTo>
                    <a:pt x="4994907" y="6848158"/>
                  </a:lnTo>
                  <a:lnTo>
                    <a:pt x="4979667" y="6850698"/>
                  </a:lnTo>
                  <a:lnTo>
                    <a:pt x="4964427" y="6852920"/>
                  </a:lnTo>
                  <a:lnTo>
                    <a:pt x="4948552" y="6854825"/>
                  </a:lnTo>
                  <a:lnTo>
                    <a:pt x="4932995" y="6856095"/>
                  </a:lnTo>
                  <a:lnTo>
                    <a:pt x="4917437" y="6857048"/>
                  </a:lnTo>
                  <a:lnTo>
                    <a:pt x="4901245" y="6857683"/>
                  </a:lnTo>
                  <a:lnTo>
                    <a:pt x="4885370" y="6858000"/>
                  </a:lnTo>
                  <a:lnTo>
                    <a:pt x="619760" y="6858000"/>
                  </a:lnTo>
                  <a:lnTo>
                    <a:pt x="603885" y="6857683"/>
                  </a:lnTo>
                  <a:lnTo>
                    <a:pt x="588010" y="6857048"/>
                  </a:lnTo>
                  <a:lnTo>
                    <a:pt x="572135" y="6856095"/>
                  </a:lnTo>
                  <a:lnTo>
                    <a:pt x="556578" y="6854825"/>
                  </a:lnTo>
                  <a:lnTo>
                    <a:pt x="541020" y="6852920"/>
                  </a:lnTo>
                  <a:lnTo>
                    <a:pt x="525463" y="6850698"/>
                  </a:lnTo>
                  <a:lnTo>
                    <a:pt x="510223" y="6848158"/>
                  </a:lnTo>
                  <a:lnTo>
                    <a:pt x="494983" y="6845301"/>
                  </a:lnTo>
                  <a:lnTo>
                    <a:pt x="479743" y="6842126"/>
                  </a:lnTo>
                  <a:lnTo>
                    <a:pt x="465138" y="6838316"/>
                  </a:lnTo>
                  <a:lnTo>
                    <a:pt x="450215" y="6834506"/>
                  </a:lnTo>
                  <a:lnTo>
                    <a:pt x="435610" y="6830062"/>
                  </a:lnTo>
                  <a:lnTo>
                    <a:pt x="421005" y="6825299"/>
                  </a:lnTo>
                  <a:lnTo>
                    <a:pt x="406718" y="6820220"/>
                  </a:lnTo>
                  <a:lnTo>
                    <a:pt x="392748" y="6814822"/>
                  </a:lnTo>
                  <a:lnTo>
                    <a:pt x="378460" y="6809108"/>
                  </a:lnTo>
                  <a:lnTo>
                    <a:pt x="364808" y="6803075"/>
                  </a:lnTo>
                  <a:lnTo>
                    <a:pt x="351155" y="6796726"/>
                  </a:lnTo>
                  <a:lnTo>
                    <a:pt x="337820" y="6790059"/>
                  </a:lnTo>
                  <a:lnTo>
                    <a:pt x="324485" y="6783074"/>
                  </a:lnTo>
                  <a:lnTo>
                    <a:pt x="311468" y="6775772"/>
                  </a:lnTo>
                  <a:lnTo>
                    <a:pt x="298768" y="6768152"/>
                  </a:lnTo>
                  <a:lnTo>
                    <a:pt x="286068" y="6760215"/>
                  </a:lnTo>
                  <a:lnTo>
                    <a:pt x="273050" y="6751960"/>
                  </a:lnTo>
                  <a:lnTo>
                    <a:pt x="260985" y="6743388"/>
                  </a:lnTo>
                  <a:lnTo>
                    <a:pt x="248920" y="6734499"/>
                  </a:lnTo>
                  <a:lnTo>
                    <a:pt x="237173" y="6725609"/>
                  </a:lnTo>
                  <a:lnTo>
                    <a:pt x="225425" y="6716402"/>
                  </a:lnTo>
                  <a:lnTo>
                    <a:pt x="213995" y="6706560"/>
                  </a:lnTo>
                  <a:lnTo>
                    <a:pt x="202883" y="6696718"/>
                  </a:lnTo>
                  <a:lnTo>
                    <a:pt x="192088" y="6686559"/>
                  </a:lnTo>
                  <a:lnTo>
                    <a:pt x="181610" y="6676082"/>
                  </a:lnTo>
                  <a:lnTo>
                    <a:pt x="171450" y="6665922"/>
                  </a:lnTo>
                  <a:lnTo>
                    <a:pt x="160973" y="6654810"/>
                  </a:lnTo>
                  <a:lnTo>
                    <a:pt x="151130" y="6643698"/>
                  </a:lnTo>
                  <a:lnTo>
                    <a:pt x="141605" y="6632269"/>
                  </a:lnTo>
                  <a:lnTo>
                    <a:pt x="132080" y="6620839"/>
                  </a:lnTo>
                  <a:lnTo>
                    <a:pt x="123190" y="6609092"/>
                  </a:lnTo>
                  <a:lnTo>
                    <a:pt x="114300" y="6597028"/>
                  </a:lnTo>
                  <a:lnTo>
                    <a:pt x="105728" y="6584646"/>
                  </a:lnTo>
                  <a:lnTo>
                    <a:pt x="97473" y="6572264"/>
                  </a:lnTo>
                  <a:lnTo>
                    <a:pt x="89853" y="6559247"/>
                  </a:lnTo>
                  <a:lnTo>
                    <a:pt x="82233" y="6546548"/>
                  </a:lnTo>
                  <a:lnTo>
                    <a:pt x="74613" y="6533531"/>
                  </a:lnTo>
                  <a:lnTo>
                    <a:pt x="67945" y="6520197"/>
                  </a:lnTo>
                  <a:lnTo>
                    <a:pt x="60960" y="6506862"/>
                  </a:lnTo>
                  <a:lnTo>
                    <a:pt x="54928" y="6493210"/>
                  </a:lnTo>
                  <a:lnTo>
                    <a:pt x="48578" y="6479241"/>
                  </a:lnTo>
                  <a:lnTo>
                    <a:pt x="43180" y="6465272"/>
                  </a:lnTo>
                  <a:lnTo>
                    <a:pt x="37465" y="6450985"/>
                  </a:lnTo>
                  <a:lnTo>
                    <a:pt x="32703" y="6436698"/>
                  </a:lnTo>
                  <a:lnTo>
                    <a:pt x="27623" y="6422411"/>
                  </a:lnTo>
                  <a:lnTo>
                    <a:pt x="23495" y="6407490"/>
                  </a:lnTo>
                  <a:lnTo>
                    <a:pt x="19685" y="6392885"/>
                  </a:lnTo>
                  <a:lnTo>
                    <a:pt x="15875" y="6377963"/>
                  </a:lnTo>
                  <a:lnTo>
                    <a:pt x="12700" y="6363042"/>
                  </a:lnTo>
                  <a:lnTo>
                    <a:pt x="9843" y="6347485"/>
                  </a:lnTo>
                  <a:lnTo>
                    <a:pt x="7303" y="6332246"/>
                  </a:lnTo>
                  <a:lnTo>
                    <a:pt x="4763" y="6317006"/>
                  </a:lnTo>
                  <a:lnTo>
                    <a:pt x="3175" y="6301132"/>
                  </a:lnTo>
                  <a:lnTo>
                    <a:pt x="1905" y="6285575"/>
                  </a:lnTo>
                  <a:lnTo>
                    <a:pt x="953" y="6270019"/>
                  </a:lnTo>
                  <a:lnTo>
                    <a:pt x="318" y="6253827"/>
                  </a:lnTo>
                  <a:lnTo>
                    <a:pt x="0" y="6237953"/>
                  </a:lnTo>
                  <a:lnTo>
                    <a:pt x="0" y="915326"/>
                  </a:lnTo>
                  <a:lnTo>
                    <a:pt x="318" y="899451"/>
                  </a:lnTo>
                  <a:lnTo>
                    <a:pt x="953" y="883577"/>
                  </a:lnTo>
                  <a:lnTo>
                    <a:pt x="1905" y="867703"/>
                  </a:lnTo>
                  <a:lnTo>
                    <a:pt x="3175" y="852146"/>
                  </a:lnTo>
                  <a:lnTo>
                    <a:pt x="4763" y="836589"/>
                  </a:lnTo>
                  <a:lnTo>
                    <a:pt x="7303" y="821033"/>
                  </a:lnTo>
                  <a:lnTo>
                    <a:pt x="9843" y="805793"/>
                  </a:lnTo>
                  <a:lnTo>
                    <a:pt x="12700" y="790554"/>
                  </a:lnTo>
                  <a:lnTo>
                    <a:pt x="15875" y="775315"/>
                  </a:lnTo>
                  <a:lnTo>
                    <a:pt x="19685" y="760393"/>
                  </a:lnTo>
                  <a:lnTo>
                    <a:pt x="23495" y="745789"/>
                  </a:lnTo>
                  <a:lnTo>
                    <a:pt x="27623" y="731184"/>
                  </a:lnTo>
                  <a:lnTo>
                    <a:pt x="32703" y="716580"/>
                  </a:lnTo>
                  <a:lnTo>
                    <a:pt x="37465" y="702293"/>
                  </a:lnTo>
                  <a:lnTo>
                    <a:pt x="43180" y="688007"/>
                  </a:lnTo>
                  <a:lnTo>
                    <a:pt x="48578" y="674037"/>
                  </a:lnTo>
                  <a:lnTo>
                    <a:pt x="54928" y="660068"/>
                  </a:lnTo>
                  <a:lnTo>
                    <a:pt x="60960" y="646416"/>
                  </a:lnTo>
                  <a:lnTo>
                    <a:pt x="67945" y="633082"/>
                  </a:lnTo>
                  <a:lnTo>
                    <a:pt x="74613" y="619747"/>
                  </a:lnTo>
                  <a:lnTo>
                    <a:pt x="82233" y="606731"/>
                  </a:lnTo>
                  <a:lnTo>
                    <a:pt x="89853" y="594031"/>
                  </a:lnTo>
                  <a:lnTo>
                    <a:pt x="97473" y="581332"/>
                  </a:lnTo>
                  <a:lnTo>
                    <a:pt x="105728" y="568950"/>
                  </a:lnTo>
                  <a:lnTo>
                    <a:pt x="114300" y="556568"/>
                  </a:lnTo>
                  <a:lnTo>
                    <a:pt x="123190" y="544504"/>
                  </a:lnTo>
                  <a:lnTo>
                    <a:pt x="132080" y="532757"/>
                  </a:lnTo>
                  <a:lnTo>
                    <a:pt x="141605" y="521327"/>
                  </a:lnTo>
                  <a:lnTo>
                    <a:pt x="151130" y="509898"/>
                  </a:lnTo>
                  <a:lnTo>
                    <a:pt x="160973" y="498786"/>
                  </a:lnTo>
                  <a:lnTo>
                    <a:pt x="171450" y="487674"/>
                  </a:lnTo>
                  <a:lnTo>
                    <a:pt x="181610" y="477197"/>
                  </a:lnTo>
                  <a:lnTo>
                    <a:pt x="192088" y="466720"/>
                  </a:lnTo>
                  <a:lnTo>
                    <a:pt x="202883" y="456560"/>
                  </a:lnTo>
                  <a:lnTo>
                    <a:pt x="213995" y="446718"/>
                  </a:lnTo>
                  <a:lnTo>
                    <a:pt x="225425" y="436876"/>
                  </a:lnTo>
                  <a:lnTo>
                    <a:pt x="237173" y="427669"/>
                  </a:lnTo>
                  <a:lnTo>
                    <a:pt x="248920" y="418780"/>
                  </a:lnTo>
                  <a:lnTo>
                    <a:pt x="260985" y="409890"/>
                  </a:lnTo>
                  <a:lnTo>
                    <a:pt x="273050" y="401318"/>
                  </a:lnTo>
                  <a:lnTo>
                    <a:pt x="286068" y="393381"/>
                  </a:lnTo>
                  <a:lnTo>
                    <a:pt x="298768" y="385126"/>
                  </a:lnTo>
                  <a:lnTo>
                    <a:pt x="311468" y="377507"/>
                  </a:lnTo>
                  <a:lnTo>
                    <a:pt x="324485" y="370522"/>
                  </a:lnTo>
                  <a:lnTo>
                    <a:pt x="337820" y="363220"/>
                  </a:lnTo>
                  <a:lnTo>
                    <a:pt x="351155" y="356870"/>
                  </a:lnTo>
                  <a:lnTo>
                    <a:pt x="364808" y="350203"/>
                  </a:lnTo>
                  <a:lnTo>
                    <a:pt x="378460" y="344171"/>
                  </a:lnTo>
                  <a:lnTo>
                    <a:pt x="392748" y="338456"/>
                  </a:lnTo>
                  <a:lnTo>
                    <a:pt x="406718" y="333059"/>
                  </a:lnTo>
                  <a:lnTo>
                    <a:pt x="421005" y="327979"/>
                  </a:lnTo>
                  <a:lnTo>
                    <a:pt x="435610" y="323534"/>
                  </a:lnTo>
                  <a:lnTo>
                    <a:pt x="450215" y="318772"/>
                  </a:lnTo>
                  <a:lnTo>
                    <a:pt x="465138" y="314962"/>
                  </a:lnTo>
                  <a:lnTo>
                    <a:pt x="479743" y="311471"/>
                  </a:lnTo>
                  <a:lnTo>
                    <a:pt x="494983" y="307977"/>
                  </a:lnTo>
                  <a:lnTo>
                    <a:pt x="510223" y="305120"/>
                  </a:lnTo>
                  <a:lnTo>
                    <a:pt x="525463" y="302581"/>
                  </a:lnTo>
                  <a:lnTo>
                    <a:pt x="541020" y="300676"/>
                  </a:lnTo>
                  <a:lnTo>
                    <a:pt x="556578" y="298771"/>
                  </a:lnTo>
                  <a:lnTo>
                    <a:pt x="572135" y="297183"/>
                  </a:lnTo>
                  <a:lnTo>
                    <a:pt x="588010" y="296231"/>
                  </a:lnTo>
                  <a:lnTo>
                    <a:pt x="603885" y="295596"/>
                  </a:lnTo>
                  <a:lnTo>
                    <a:pt x="619760" y="295278"/>
                  </a:lnTo>
                  <a:lnTo>
                    <a:pt x="1639884" y="295278"/>
                  </a:lnTo>
                  <a:lnTo>
                    <a:pt x="1639884" y="179388"/>
                  </a:lnTo>
                  <a:lnTo>
                    <a:pt x="2125900" y="179388"/>
                  </a:lnTo>
                  <a:lnTo>
                    <a:pt x="2038346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532699" y="2854452"/>
            <a:ext cx="1769807" cy="1769807"/>
            <a:chOff x="6494599" y="2930652"/>
            <a:chExt cx="1769807" cy="1769807"/>
          </a:xfrm>
        </p:grpSpPr>
        <p:sp>
          <p:nvSpPr>
            <p:cNvPr id="29" name="椭圆 28"/>
            <p:cNvSpPr/>
            <p:nvPr/>
          </p:nvSpPr>
          <p:spPr>
            <a:xfrm>
              <a:off x="6494599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KSO_Shape"/>
            <p:cNvSpPr>
              <a:spLocks/>
            </p:cNvSpPr>
            <p:nvPr/>
          </p:nvSpPr>
          <p:spPr bwMode="auto">
            <a:xfrm>
              <a:off x="6988820" y="3417577"/>
              <a:ext cx="781364" cy="795956"/>
            </a:xfrm>
            <a:custGeom>
              <a:avLst/>
              <a:gdLst>
                <a:gd name="T0" fmla="*/ 1088909 w 1944688"/>
                <a:gd name="T1" fmla="*/ 1478020 h 1979613"/>
                <a:gd name="T2" fmla="*/ 1105805 w 1944688"/>
                <a:gd name="T3" fmla="*/ 1615987 h 1979613"/>
                <a:gd name="T4" fmla="*/ 979564 w 1944688"/>
                <a:gd name="T5" fmla="*/ 1431925 h 1979613"/>
                <a:gd name="T6" fmla="*/ 811133 w 1944688"/>
                <a:gd name="T7" fmla="*/ 1321868 h 1979613"/>
                <a:gd name="T8" fmla="*/ 770571 w 1944688"/>
                <a:gd name="T9" fmla="*/ 1208449 h 1979613"/>
                <a:gd name="T10" fmla="*/ 827928 w 1944688"/>
                <a:gd name="T11" fmla="*/ 1109921 h 1979613"/>
                <a:gd name="T12" fmla="*/ 1112606 w 1944688"/>
                <a:gd name="T13" fmla="*/ 674053 h 1979613"/>
                <a:gd name="T14" fmla="*/ 1149350 w 1944688"/>
                <a:gd name="T15" fmla="*/ 766128 h 1979613"/>
                <a:gd name="T16" fmla="*/ 1085682 w 1944688"/>
                <a:gd name="T17" fmla="*/ 922338 h 1979613"/>
                <a:gd name="T18" fmla="*/ 916605 w 1944688"/>
                <a:gd name="T19" fmla="*/ 541568 h 1979613"/>
                <a:gd name="T20" fmla="*/ 864200 w 1944688"/>
                <a:gd name="T21" fmla="*/ 1004409 h 1979613"/>
                <a:gd name="T22" fmla="*/ 743510 w 1944688"/>
                <a:gd name="T23" fmla="*/ 1114247 h 1979613"/>
                <a:gd name="T24" fmla="*/ 749545 w 1944688"/>
                <a:gd name="T25" fmla="*/ 1320271 h 1979613"/>
                <a:gd name="T26" fmla="*/ 863882 w 1944688"/>
                <a:gd name="T27" fmla="*/ 1423442 h 1979613"/>
                <a:gd name="T28" fmla="*/ 1035388 w 1944688"/>
                <a:gd name="T29" fmla="*/ 1692004 h 1979613"/>
                <a:gd name="T30" fmla="*/ 1135434 w 1944688"/>
                <a:gd name="T31" fmla="*/ 1598357 h 1979613"/>
                <a:gd name="T32" fmla="*/ 1087158 w 1944688"/>
                <a:gd name="T33" fmla="*/ 1425029 h 1979613"/>
                <a:gd name="T34" fmla="*/ 1029672 w 1944688"/>
                <a:gd name="T35" fmla="*/ 1070121 h 1979613"/>
                <a:gd name="T36" fmla="*/ 1170370 w 1944688"/>
                <a:gd name="T37" fmla="*/ 968220 h 1979613"/>
                <a:gd name="T38" fmla="*/ 1219598 w 1944688"/>
                <a:gd name="T39" fmla="*/ 767275 h 1979613"/>
                <a:gd name="T40" fmla="*/ 1157348 w 1944688"/>
                <a:gd name="T41" fmla="*/ 597122 h 1979613"/>
                <a:gd name="T42" fmla="*/ 995370 w 1944688"/>
                <a:gd name="T43" fmla="*/ 529823 h 1979613"/>
                <a:gd name="T44" fmla="*/ 888020 w 1944688"/>
                <a:gd name="T45" fmla="*/ 312370 h 1979613"/>
                <a:gd name="T46" fmla="*/ 871505 w 1944688"/>
                <a:gd name="T47" fmla="*/ 408875 h 1979613"/>
                <a:gd name="T48" fmla="*/ 969327 w 1944688"/>
                <a:gd name="T49" fmla="*/ 472999 h 1979613"/>
                <a:gd name="T50" fmla="*/ 1059209 w 1944688"/>
                <a:gd name="T51" fmla="*/ 399351 h 1979613"/>
                <a:gd name="T52" fmla="*/ 1026813 w 1944688"/>
                <a:gd name="T53" fmla="*/ 299037 h 1979613"/>
                <a:gd name="T54" fmla="*/ 1190379 w 1944688"/>
                <a:gd name="T55" fmla="*/ 1270 h 1979613"/>
                <a:gd name="T56" fmla="*/ 1266286 w 1944688"/>
                <a:gd name="T57" fmla="*/ 52379 h 1979613"/>
                <a:gd name="T58" fmla="*/ 1285978 w 1944688"/>
                <a:gd name="T59" fmla="*/ 375543 h 1979613"/>
                <a:gd name="T60" fmla="*/ 1339335 w 1944688"/>
                <a:gd name="T61" fmla="*/ 412367 h 1979613"/>
                <a:gd name="T62" fmla="*/ 1627402 w 1944688"/>
                <a:gd name="T63" fmla="*/ 266975 h 1979613"/>
                <a:gd name="T64" fmla="*/ 1713155 w 1944688"/>
                <a:gd name="T65" fmla="*/ 299037 h 1979613"/>
                <a:gd name="T66" fmla="*/ 1944688 w 1944688"/>
                <a:gd name="T67" fmla="*/ 730768 h 1979613"/>
                <a:gd name="T68" fmla="*/ 1900224 w 1944688"/>
                <a:gd name="T69" fmla="*/ 811083 h 1979613"/>
                <a:gd name="T70" fmla="*/ 1646458 w 1944688"/>
                <a:gd name="T71" fmla="*/ 985997 h 1979613"/>
                <a:gd name="T72" fmla="*/ 1891013 w 1944688"/>
                <a:gd name="T73" fmla="*/ 1162499 h 1979613"/>
                <a:gd name="T74" fmla="*/ 1943735 w 1944688"/>
                <a:gd name="T75" fmla="*/ 1238369 h 1979613"/>
                <a:gd name="T76" fmla="*/ 1720142 w 1944688"/>
                <a:gd name="T77" fmla="*/ 1672640 h 1979613"/>
                <a:gd name="T78" fmla="*/ 1637883 w 1944688"/>
                <a:gd name="T79" fmla="*/ 1712956 h 1979613"/>
                <a:gd name="T80" fmla="*/ 1347910 w 1944688"/>
                <a:gd name="T81" fmla="*/ 1568199 h 1979613"/>
                <a:gd name="T82" fmla="*/ 1289471 w 1944688"/>
                <a:gd name="T83" fmla="*/ 1595817 h 1979613"/>
                <a:gd name="T84" fmla="*/ 1271050 w 1944688"/>
                <a:gd name="T85" fmla="*/ 1918028 h 1979613"/>
                <a:gd name="T86" fmla="*/ 1200542 w 1944688"/>
                <a:gd name="T87" fmla="*/ 1976121 h 1979613"/>
                <a:gd name="T88" fmla="*/ 710797 w 1944688"/>
                <a:gd name="T89" fmla="*/ 1960884 h 1979613"/>
                <a:gd name="T90" fmla="*/ 663474 w 1944688"/>
                <a:gd name="T91" fmla="*/ 1882156 h 1979613"/>
                <a:gd name="T92" fmla="*/ 638384 w 1944688"/>
                <a:gd name="T93" fmla="*/ 1574866 h 1979613"/>
                <a:gd name="T94" fmla="*/ 363339 w 1944688"/>
                <a:gd name="T95" fmla="*/ 1698353 h 1979613"/>
                <a:gd name="T96" fmla="*/ 271551 w 1944688"/>
                <a:gd name="T97" fmla="*/ 1705655 h 1979613"/>
                <a:gd name="T98" fmla="*/ 6987 w 1944688"/>
                <a:gd name="T99" fmla="*/ 1295510 h 1979613"/>
                <a:gd name="T100" fmla="*/ 13339 w 1944688"/>
                <a:gd name="T101" fmla="*/ 1204402 h 1979613"/>
                <a:gd name="T102" fmla="*/ 283303 w 1944688"/>
                <a:gd name="T103" fmla="*/ 1025361 h 1979613"/>
                <a:gd name="T104" fmla="*/ 288702 w 1944688"/>
                <a:gd name="T105" fmla="*/ 960601 h 1979613"/>
                <a:gd name="T106" fmla="*/ 18739 w 1944688"/>
                <a:gd name="T107" fmla="*/ 784100 h 1979613"/>
                <a:gd name="T108" fmla="*/ 3811 w 1944688"/>
                <a:gd name="T109" fmla="*/ 693944 h 1979613"/>
                <a:gd name="T110" fmla="*/ 261706 w 1944688"/>
                <a:gd name="T111" fmla="*/ 277768 h 1979613"/>
                <a:gd name="T112" fmla="*/ 353493 w 1944688"/>
                <a:gd name="T113" fmla="*/ 276181 h 1979613"/>
                <a:gd name="T114" fmla="*/ 632032 w 1944688"/>
                <a:gd name="T115" fmla="*/ 407922 h 1979613"/>
                <a:gd name="T116" fmla="*/ 663157 w 1944688"/>
                <a:gd name="T117" fmla="*/ 108250 h 1979613"/>
                <a:gd name="T118" fmla="*/ 702540 w 1944688"/>
                <a:gd name="T119" fmla="*/ 24761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44688" h="1979613">
                  <a:moveTo>
                    <a:pt x="979564" y="1431925"/>
                  </a:moveTo>
                  <a:lnTo>
                    <a:pt x="987534" y="1431925"/>
                  </a:lnTo>
                  <a:lnTo>
                    <a:pt x="995504" y="1432561"/>
                  </a:lnTo>
                  <a:lnTo>
                    <a:pt x="1003474" y="1433515"/>
                  </a:lnTo>
                  <a:lnTo>
                    <a:pt x="1011443" y="1435104"/>
                  </a:lnTo>
                  <a:lnTo>
                    <a:pt x="1023238" y="1437647"/>
                  </a:lnTo>
                  <a:lnTo>
                    <a:pt x="1029614" y="1439237"/>
                  </a:lnTo>
                  <a:lnTo>
                    <a:pt x="1035352" y="1441144"/>
                  </a:lnTo>
                  <a:lnTo>
                    <a:pt x="1041091" y="1443687"/>
                  </a:lnTo>
                  <a:lnTo>
                    <a:pt x="1046829" y="1445913"/>
                  </a:lnTo>
                  <a:lnTo>
                    <a:pt x="1052886" y="1449092"/>
                  </a:lnTo>
                  <a:lnTo>
                    <a:pt x="1058305" y="1452271"/>
                  </a:lnTo>
                  <a:lnTo>
                    <a:pt x="1063725" y="1455450"/>
                  </a:lnTo>
                  <a:lnTo>
                    <a:pt x="1069463" y="1459264"/>
                  </a:lnTo>
                  <a:lnTo>
                    <a:pt x="1074563" y="1463397"/>
                  </a:lnTo>
                  <a:lnTo>
                    <a:pt x="1079664" y="1467847"/>
                  </a:lnTo>
                  <a:lnTo>
                    <a:pt x="1084127" y="1472616"/>
                  </a:lnTo>
                  <a:lnTo>
                    <a:pt x="1088909" y="1478020"/>
                  </a:lnTo>
                  <a:lnTo>
                    <a:pt x="1093372" y="1484060"/>
                  </a:lnTo>
                  <a:lnTo>
                    <a:pt x="1097198" y="1489782"/>
                  </a:lnTo>
                  <a:lnTo>
                    <a:pt x="1101023" y="1496458"/>
                  </a:lnTo>
                  <a:lnTo>
                    <a:pt x="1104848" y="1503770"/>
                  </a:lnTo>
                  <a:lnTo>
                    <a:pt x="1107399" y="1511081"/>
                  </a:lnTo>
                  <a:lnTo>
                    <a:pt x="1110268" y="1519029"/>
                  </a:lnTo>
                  <a:lnTo>
                    <a:pt x="1112499" y="1526658"/>
                  </a:lnTo>
                  <a:lnTo>
                    <a:pt x="1114093" y="1535559"/>
                  </a:lnTo>
                  <a:lnTo>
                    <a:pt x="1115687" y="1544142"/>
                  </a:lnTo>
                  <a:lnTo>
                    <a:pt x="1116962" y="1553043"/>
                  </a:lnTo>
                  <a:lnTo>
                    <a:pt x="1117600" y="1561627"/>
                  </a:lnTo>
                  <a:lnTo>
                    <a:pt x="1117600" y="1570210"/>
                  </a:lnTo>
                  <a:lnTo>
                    <a:pt x="1117281" y="1578475"/>
                  </a:lnTo>
                  <a:lnTo>
                    <a:pt x="1116006" y="1586740"/>
                  </a:lnTo>
                  <a:lnTo>
                    <a:pt x="1114412" y="1594688"/>
                  </a:lnTo>
                  <a:lnTo>
                    <a:pt x="1112181" y="1601999"/>
                  </a:lnTo>
                  <a:lnTo>
                    <a:pt x="1109311" y="1609311"/>
                  </a:lnTo>
                  <a:lnTo>
                    <a:pt x="1105805" y="1615987"/>
                  </a:lnTo>
                  <a:lnTo>
                    <a:pt x="1102298" y="1622027"/>
                  </a:lnTo>
                  <a:lnTo>
                    <a:pt x="1098154" y="1628385"/>
                  </a:lnTo>
                  <a:lnTo>
                    <a:pt x="1093372" y="1633789"/>
                  </a:lnTo>
                  <a:lnTo>
                    <a:pt x="1088590" y="1638875"/>
                  </a:lnTo>
                  <a:lnTo>
                    <a:pt x="1083490" y="1643644"/>
                  </a:lnTo>
                  <a:lnTo>
                    <a:pt x="1078389" y="1648094"/>
                  </a:lnTo>
                  <a:lnTo>
                    <a:pt x="1072970" y="1651909"/>
                  </a:lnTo>
                  <a:lnTo>
                    <a:pt x="1067231" y="1655406"/>
                  </a:lnTo>
                  <a:lnTo>
                    <a:pt x="1061812" y="1658903"/>
                  </a:lnTo>
                  <a:lnTo>
                    <a:pt x="1056074" y="1662082"/>
                  </a:lnTo>
                  <a:lnTo>
                    <a:pt x="1044279" y="1667486"/>
                  </a:lnTo>
                  <a:lnTo>
                    <a:pt x="1032483" y="1672254"/>
                  </a:lnTo>
                  <a:lnTo>
                    <a:pt x="1020051" y="1676705"/>
                  </a:lnTo>
                  <a:lnTo>
                    <a:pt x="1005067" y="1680520"/>
                  </a:lnTo>
                  <a:lnTo>
                    <a:pt x="990084" y="1683698"/>
                  </a:lnTo>
                  <a:lnTo>
                    <a:pt x="975420" y="1685924"/>
                  </a:lnTo>
                  <a:lnTo>
                    <a:pt x="960437" y="1687513"/>
                  </a:lnTo>
                  <a:lnTo>
                    <a:pt x="979564" y="1431925"/>
                  </a:lnTo>
                  <a:close/>
                  <a:moveTo>
                    <a:pt x="913172" y="1082675"/>
                  </a:moveTo>
                  <a:lnTo>
                    <a:pt x="935037" y="1374775"/>
                  </a:lnTo>
                  <a:lnTo>
                    <a:pt x="923312" y="1373508"/>
                  </a:lnTo>
                  <a:lnTo>
                    <a:pt x="911587" y="1371924"/>
                  </a:lnTo>
                  <a:lnTo>
                    <a:pt x="899545" y="1369706"/>
                  </a:lnTo>
                  <a:lnTo>
                    <a:pt x="887820" y="1366538"/>
                  </a:lnTo>
                  <a:lnTo>
                    <a:pt x="875778" y="1363053"/>
                  </a:lnTo>
                  <a:lnTo>
                    <a:pt x="864370" y="1358301"/>
                  </a:lnTo>
                  <a:lnTo>
                    <a:pt x="858349" y="1355767"/>
                  </a:lnTo>
                  <a:lnTo>
                    <a:pt x="852962" y="1353232"/>
                  </a:lnTo>
                  <a:lnTo>
                    <a:pt x="847258" y="1350064"/>
                  </a:lnTo>
                  <a:lnTo>
                    <a:pt x="841554" y="1346896"/>
                  </a:lnTo>
                  <a:lnTo>
                    <a:pt x="836484" y="1343411"/>
                  </a:lnTo>
                  <a:lnTo>
                    <a:pt x="831097" y="1339609"/>
                  </a:lnTo>
                  <a:lnTo>
                    <a:pt x="826027" y="1335491"/>
                  </a:lnTo>
                  <a:lnTo>
                    <a:pt x="820956" y="1331372"/>
                  </a:lnTo>
                  <a:lnTo>
                    <a:pt x="816203" y="1326620"/>
                  </a:lnTo>
                  <a:lnTo>
                    <a:pt x="811133" y="1321868"/>
                  </a:lnTo>
                  <a:lnTo>
                    <a:pt x="806696" y="1316482"/>
                  </a:lnTo>
                  <a:lnTo>
                    <a:pt x="802577" y="1311413"/>
                  </a:lnTo>
                  <a:lnTo>
                    <a:pt x="798140" y="1305394"/>
                  </a:lnTo>
                  <a:lnTo>
                    <a:pt x="794338" y="1299691"/>
                  </a:lnTo>
                  <a:lnTo>
                    <a:pt x="790535" y="1293355"/>
                  </a:lnTo>
                  <a:lnTo>
                    <a:pt x="787366" y="1287019"/>
                  </a:lnTo>
                  <a:lnTo>
                    <a:pt x="784197" y="1280365"/>
                  </a:lnTo>
                  <a:lnTo>
                    <a:pt x="781028" y="1273396"/>
                  </a:lnTo>
                  <a:lnTo>
                    <a:pt x="778176" y="1266426"/>
                  </a:lnTo>
                  <a:lnTo>
                    <a:pt x="775958" y="1259456"/>
                  </a:lnTo>
                  <a:lnTo>
                    <a:pt x="774057" y="1251852"/>
                  </a:lnTo>
                  <a:lnTo>
                    <a:pt x="772472" y="1244566"/>
                  </a:lnTo>
                  <a:lnTo>
                    <a:pt x="771205" y="1236962"/>
                  </a:lnTo>
                  <a:lnTo>
                    <a:pt x="770571" y="1230943"/>
                  </a:lnTo>
                  <a:lnTo>
                    <a:pt x="770571" y="1228408"/>
                  </a:lnTo>
                  <a:lnTo>
                    <a:pt x="769937" y="1224290"/>
                  </a:lnTo>
                  <a:lnTo>
                    <a:pt x="769937" y="1216370"/>
                  </a:lnTo>
                  <a:lnTo>
                    <a:pt x="770571" y="1208449"/>
                  </a:lnTo>
                  <a:lnTo>
                    <a:pt x="771205" y="1201163"/>
                  </a:lnTo>
                  <a:lnTo>
                    <a:pt x="772472" y="1193559"/>
                  </a:lnTo>
                  <a:lnTo>
                    <a:pt x="773740" y="1186589"/>
                  </a:lnTo>
                  <a:lnTo>
                    <a:pt x="775641" y="1179936"/>
                  </a:lnTo>
                  <a:lnTo>
                    <a:pt x="777542" y="1173283"/>
                  </a:lnTo>
                  <a:lnTo>
                    <a:pt x="779761" y="1166947"/>
                  </a:lnTo>
                  <a:lnTo>
                    <a:pt x="782296" y="1160928"/>
                  </a:lnTo>
                  <a:lnTo>
                    <a:pt x="785465" y="1154908"/>
                  </a:lnTo>
                  <a:lnTo>
                    <a:pt x="788317" y="1149522"/>
                  </a:lnTo>
                  <a:lnTo>
                    <a:pt x="792119" y="1144137"/>
                  </a:lnTo>
                  <a:lnTo>
                    <a:pt x="795922" y="1139068"/>
                  </a:lnTo>
                  <a:lnTo>
                    <a:pt x="799725" y="1134315"/>
                  </a:lnTo>
                  <a:lnTo>
                    <a:pt x="804161" y="1129563"/>
                  </a:lnTo>
                  <a:lnTo>
                    <a:pt x="808281" y="1124811"/>
                  </a:lnTo>
                  <a:lnTo>
                    <a:pt x="813034" y="1121009"/>
                  </a:lnTo>
                  <a:lnTo>
                    <a:pt x="818104" y="1116891"/>
                  </a:lnTo>
                  <a:lnTo>
                    <a:pt x="822858" y="1113406"/>
                  </a:lnTo>
                  <a:lnTo>
                    <a:pt x="827928" y="1109921"/>
                  </a:lnTo>
                  <a:lnTo>
                    <a:pt x="833315" y="1106753"/>
                  </a:lnTo>
                  <a:lnTo>
                    <a:pt x="844089" y="1101367"/>
                  </a:lnTo>
                  <a:lnTo>
                    <a:pt x="854864" y="1096298"/>
                  </a:lnTo>
                  <a:lnTo>
                    <a:pt x="866272" y="1092496"/>
                  </a:lnTo>
                  <a:lnTo>
                    <a:pt x="877680" y="1089011"/>
                  </a:lnTo>
                  <a:lnTo>
                    <a:pt x="889405" y="1086160"/>
                  </a:lnTo>
                  <a:lnTo>
                    <a:pt x="901130" y="1084259"/>
                  </a:lnTo>
                  <a:lnTo>
                    <a:pt x="913172" y="1082675"/>
                  </a:lnTo>
                  <a:close/>
                  <a:moveTo>
                    <a:pt x="1039752" y="628650"/>
                  </a:moveTo>
                  <a:lnTo>
                    <a:pt x="1050839" y="632778"/>
                  </a:lnTo>
                  <a:lnTo>
                    <a:pt x="1061292" y="637858"/>
                  </a:lnTo>
                  <a:lnTo>
                    <a:pt x="1072695" y="643890"/>
                  </a:lnTo>
                  <a:lnTo>
                    <a:pt x="1083148" y="650240"/>
                  </a:lnTo>
                  <a:lnTo>
                    <a:pt x="1093601" y="657225"/>
                  </a:lnTo>
                  <a:lnTo>
                    <a:pt x="1098986" y="661035"/>
                  </a:lnTo>
                  <a:lnTo>
                    <a:pt x="1103420" y="665163"/>
                  </a:lnTo>
                  <a:lnTo>
                    <a:pt x="1108172" y="669290"/>
                  </a:lnTo>
                  <a:lnTo>
                    <a:pt x="1112606" y="674053"/>
                  </a:lnTo>
                  <a:lnTo>
                    <a:pt x="1116724" y="678498"/>
                  </a:lnTo>
                  <a:lnTo>
                    <a:pt x="1121159" y="682943"/>
                  </a:lnTo>
                  <a:lnTo>
                    <a:pt x="1124960" y="687705"/>
                  </a:lnTo>
                  <a:lnTo>
                    <a:pt x="1128444" y="692785"/>
                  </a:lnTo>
                  <a:lnTo>
                    <a:pt x="1131612" y="697865"/>
                  </a:lnTo>
                  <a:lnTo>
                    <a:pt x="1134779" y="703580"/>
                  </a:lnTo>
                  <a:lnTo>
                    <a:pt x="1137630" y="708660"/>
                  </a:lnTo>
                  <a:lnTo>
                    <a:pt x="1139847" y="714058"/>
                  </a:lnTo>
                  <a:lnTo>
                    <a:pt x="1141748" y="719455"/>
                  </a:lnTo>
                  <a:lnTo>
                    <a:pt x="1143332" y="724853"/>
                  </a:lnTo>
                  <a:lnTo>
                    <a:pt x="1144915" y="730885"/>
                  </a:lnTo>
                  <a:lnTo>
                    <a:pt x="1146499" y="736600"/>
                  </a:lnTo>
                  <a:lnTo>
                    <a:pt x="1147449" y="742950"/>
                  </a:lnTo>
                  <a:lnTo>
                    <a:pt x="1148083" y="749300"/>
                  </a:lnTo>
                  <a:lnTo>
                    <a:pt x="1148716" y="755968"/>
                  </a:lnTo>
                  <a:lnTo>
                    <a:pt x="1148716" y="759143"/>
                  </a:lnTo>
                  <a:lnTo>
                    <a:pt x="1149350" y="763270"/>
                  </a:lnTo>
                  <a:lnTo>
                    <a:pt x="1149350" y="766128"/>
                  </a:lnTo>
                  <a:lnTo>
                    <a:pt x="1149350" y="767715"/>
                  </a:lnTo>
                  <a:lnTo>
                    <a:pt x="1149350" y="770890"/>
                  </a:lnTo>
                  <a:lnTo>
                    <a:pt x="1149350" y="778193"/>
                  </a:lnTo>
                  <a:lnTo>
                    <a:pt x="1148400" y="793115"/>
                  </a:lnTo>
                  <a:lnTo>
                    <a:pt x="1146816" y="807721"/>
                  </a:lnTo>
                  <a:lnTo>
                    <a:pt x="1145866" y="814706"/>
                  </a:lnTo>
                  <a:lnTo>
                    <a:pt x="1144282" y="821691"/>
                  </a:lnTo>
                  <a:lnTo>
                    <a:pt x="1142698" y="828358"/>
                  </a:lnTo>
                  <a:lnTo>
                    <a:pt x="1140798" y="835026"/>
                  </a:lnTo>
                  <a:lnTo>
                    <a:pt x="1136363" y="848043"/>
                  </a:lnTo>
                  <a:lnTo>
                    <a:pt x="1131295" y="860426"/>
                  </a:lnTo>
                  <a:lnTo>
                    <a:pt x="1128444" y="866458"/>
                  </a:lnTo>
                  <a:lnTo>
                    <a:pt x="1125277" y="872173"/>
                  </a:lnTo>
                  <a:lnTo>
                    <a:pt x="1118625" y="883603"/>
                  </a:lnTo>
                  <a:lnTo>
                    <a:pt x="1111339" y="894081"/>
                  </a:lnTo>
                  <a:lnTo>
                    <a:pt x="1103420" y="904558"/>
                  </a:lnTo>
                  <a:lnTo>
                    <a:pt x="1094868" y="913766"/>
                  </a:lnTo>
                  <a:lnTo>
                    <a:pt x="1085682" y="922338"/>
                  </a:lnTo>
                  <a:lnTo>
                    <a:pt x="1076179" y="930593"/>
                  </a:lnTo>
                  <a:lnTo>
                    <a:pt x="1066360" y="938213"/>
                  </a:lnTo>
                  <a:lnTo>
                    <a:pt x="1060025" y="942341"/>
                  </a:lnTo>
                  <a:lnTo>
                    <a:pt x="1054006" y="946786"/>
                  </a:lnTo>
                  <a:lnTo>
                    <a:pt x="1047671" y="950596"/>
                  </a:lnTo>
                  <a:lnTo>
                    <a:pt x="1041019" y="954088"/>
                  </a:lnTo>
                  <a:lnTo>
                    <a:pt x="1027716" y="960756"/>
                  </a:lnTo>
                  <a:lnTo>
                    <a:pt x="1014412" y="966788"/>
                  </a:lnTo>
                  <a:lnTo>
                    <a:pt x="1039752" y="628650"/>
                  </a:lnTo>
                  <a:close/>
                  <a:moveTo>
                    <a:pt x="953447" y="529505"/>
                  </a:moveTo>
                  <a:lnTo>
                    <a:pt x="947094" y="530140"/>
                  </a:lnTo>
                  <a:lnTo>
                    <a:pt x="941060" y="531410"/>
                  </a:lnTo>
                  <a:lnTo>
                    <a:pt x="935026" y="532997"/>
                  </a:lnTo>
                  <a:lnTo>
                    <a:pt x="929309" y="535220"/>
                  </a:lnTo>
                  <a:lnTo>
                    <a:pt x="928038" y="535220"/>
                  </a:lnTo>
                  <a:lnTo>
                    <a:pt x="928038" y="535537"/>
                  </a:lnTo>
                  <a:lnTo>
                    <a:pt x="922004" y="538394"/>
                  </a:lnTo>
                  <a:lnTo>
                    <a:pt x="916605" y="541568"/>
                  </a:lnTo>
                  <a:lnTo>
                    <a:pt x="911523" y="545060"/>
                  </a:lnTo>
                  <a:lnTo>
                    <a:pt x="906441" y="548870"/>
                  </a:lnTo>
                  <a:lnTo>
                    <a:pt x="901677" y="553314"/>
                  </a:lnTo>
                  <a:lnTo>
                    <a:pt x="897866" y="557441"/>
                  </a:lnTo>
                  <a:lnTo>
                    <a:pt x="894055" y="562520"/>
                  </a:lnTo>
                  <a:lnTo>
                    <a:pt x="890561" y="567917"/>
                  </a:lnTo>
                  <a:lnTo>
                    <a:pt x="887385" y="573313"/>
                  </a:lnTo>
                  <a:lnTo>
                    <a:pt x="884527" y="579027"/>
                  </a:lnTo>
                  <a:lnTo>
                    <a:pt x="882303" y="585059"/>
                  </a:lnTo>
                  <a:lnTo>
                    <a:pt x="880715" y="590773"/>
                  </a:lnTo>
                  <a:lnTo>
                    <a:pt x="879127" y="597122"/>
                  </a:lnTo>
                  <a:lnTo>
                    <a:pt x="878174" y="603789"/>
                  </a:lnTo>
                  <a:lnTo>
                    <a:pt x="877857" y="610455"/>
                  </a:lnTo>
                  <a:lnTo>
                    <a:pt x="878174" y="617121"/>
                  </a:lnTo>
                  <a:lnTo>
                    <a:pt x="906124" y="992029"/>
                  </a:lnTo>
                  <a:lnTo>
                    <a:pt x="891831" y="995521"/>
                  </a:lnTo>
                  <a:lnTo>
                    <a:pt x="877539" y="999965"/>
                  </a:lnTo>
                  <a:lnTo>
                    <a:pt x="864200" y="1004409"/>
                  </a:lnTo>
                  <a:lnTo>
                    <a:pt x="851178" y="1010123"/>
                  </a:lnTo>
                  <a:lnTo>
                    <a:pt x="838156" y="1015838"/>
                  </a:lnTo>
                  <a:lnTo>
                    <a:pt x="831487" y="1019329"/>
                  </a:lnTo>
                  <a:lnTo>
                    <a:pt x="825452" y="1022821"/>
                  </a:lnTo>
                  <a:lnTo>
                    <a:pt x="818783" y="1026948"/>
                  </a:lnTo>
                  <a:lnTo>
                    <a:pt x="812430" y="1031075"/>
                  </a:lnTo>
                  <a:lnTo>
                    <a:pt x="806078" y="1035519"/>
                  </a:lnTo>
                  <a:lnTo>
                    <a:pt x="799726" y="1040599"/>
                  </a:lnTo>
                  <a:lnTo>
                    <a:pt x="793692" y="1045678"/>
                  </a:lnTo>
                  <a:lnTo>
                    <a:pt x="787340" y="1051074"/>
                  </a:lnTo>
                  <a:lnTo>
                    <a:pt x="780988" y="1057106"/>
                  </a:lnTo>
                  <a:lnTo>
                    <a:pt x="775271" y="1063772"/>
                  </a:lnTo>
                  <a:lnTo>
                    <a:pt x="769236" y="1070756"/>
                  </a:lnTo>
                  <a:lnTo>
                    <a:pt x="763837" y="1078058"/>
                  </a:lnTo>
                  <a:lnTo>
                    <a:pt x="757803" y="1086311"/>
                  </a:lnTo>
                  <a:lnTo>
                    <a:pt x="752721" y="1095200"/>
                  </a:lnTo>
                  <a:lnTo>
                    <a:pt x="747639" y="1104406"/>
                  </a:lnTo>
                  <a:lnTo>
                    <a:pt x="743510" y="1114247"/>
                  </a:lnTo>
                  <a:lnTo>
                    <a:pt x="739064" y="1124723"/>
                  </a:lnTo>
                  <a:lnTo>
                    <a:pt x="735253" y="1136151"/>
                  </a:lnTo>
                  <a:lnTo>
                    <a:pt x="732077" y="1147896"/>
                  </a:lnTo>
                  <a:lnTo>
                    <a:pt x="729218" y="1159959"/>
                  </a:lnTo>
                  <a:lnTo>
                    <a:pt x="727313" y="1172340"/>
                  </a:lnTo>
                  <a:lnTo>
                    <a:pt x="726042" y="1185038"/>
                  </a:lnTo>
                  <a:lnTo>
                    <a:pt x="725407" y="1197736"/>
                  </a:lnTo>
                  <a:lnTo>
                    <a:pt x="725089" y="1210751"/>
                  </a:lnTo>
                  <a:lnTo>
                    <a:pt x="725089" y="1223132"/>
                  </a:lnTo>
                  <a:lnTo>
                    <a:pt x="725407" y="1229481"/>
                  </a:lnTo>
                  <a:lnTo>
                    <a:pt x="725725" y="1236782"/>
                  </a:lnTo>
                  <a:lnTo>
                    <a:pt x="727630" y="1251385"/>
                  </a:lnTo>
                  <a:lnTo>
                    <a:pt x="730171" y="1263765"/>
                  </a:lnTo>
                  <a:lnTo>
                    <a:pt x="733347" y="1276146"/>
                  </a:lnTo>
                  <a:lnTo>
                    <a:pt x="736841" y="1287891"/>
                  </a:lnTo>
                  <a:lnTo>
                    <a:pt x="740652" y="1299002"/>
                  </a:lnTo>
                  <a:lnTo>
                    <a:pt x="745098" y="1310113"/>
                  </a:lnTo>
                  <a:lnTo>
                    <a:pt x="749545" y="1320271"/>
                  </a:lnTo>
                  <a:lnTo>
                    <a:pt x="754309" y="1330112"/>
                  </a:lnTo>
                  <a:lnTo>
                    <a:pt x="760026" y="1339636"/>
                  </a:lnTo>
                  <a:lnTo>
                    <a:pt x="765425" y="1348524"/>
                  </a:lnTo>
                  <a:lnTo>
                    <a:pt x="771142" y="1356778"/>
                  </a:lnTo>
                  <a:lnTo>
                    <a:pt x="777176" y="1364079"/>
                  </a:lnTo>
                  <a:lnTo>
                    <a:pt x="783529" y="1371698"/>
                  </a:lnTo>
                  <a:lnTo>
                    <a:pt x="789563" y="1378364"/>
                  </a:lnTo>
                  <a:lnTo>
                    <a:pt x="796233" y="1384396"/>
                  </a:lnTo>
                  <a:lnTo>
                    <a:pt x="802902" y="1390110"/>
                  </a:lnTo>
                  <a:lnTo>
                    <a:pt x="809572" y="1395189"/>
                  </a:lnTo>
                  <a:lnTo>
                    <a:pt x="816242" y="1400268"/>
                  </a:lnTo>
                  <a:lnTo>
                    <a:pt x="822911" y="1404395"/>
                  </a:lnTo>
                  <a:lnTo>
                    <a:pt x="829581" y="1408522"/>
                  </a:lnTo>
                  <a:lnTo>
                    <a:pt x="836251" y="1412014"/>
                  </a:lnTo>
                  <a:lnTo>
                    <a:pt x="843238" y="1415506"/>
                  </a:lnTo>
                  <a:lnTo>
                    <a:pt x="849908" y="1418363"/>
                  </a:lnTo>
                  <a:lnTo>
                    <a:pt x="856577" y="1420903"/>
                  </a:lnTo>
                  <a:lnTo>
                    <a:pt x="863882" y="1423442"/>
                  </a:lnTo>
                  <a:lnTo>
                    <a:pt x="870552" y="1425347"/>
                  </a:lnTo>
                  <a:lnTo>
                    <a:pt x="877222" y="1427252"/>
                  </a:lnTo>
                  <a:lnTo>
                    <a:pt x="884209" y="1428839"/>
                  </a:lnTo>
                  <a:lnTo>
                    <a:pt x="897548" y="1431061"/>
                  </a:lnTo>
                  <a:lnTo>
                    <a:pt x="910888" y="1432648"/>
                  </a:lnTo>
                  <a:lnTo>
                    <a:pt x="925180" y="1433601"/>
                  </a:lnTo>
                  <a:lnTo>
                    <a:pt x="939472" y="1433601"/>
                  </a:lnTo>
                  <a:lnTo>
                    <a:pt x="958528" y="1687877"/>
                  </a:lnTo>
                  <a:lnTo>
                    <a:pt x="956305" y="1687877"/>
                  </a:lnTo>
                  <a:lnTo>
                    <a:pt x="956623" y="1698353"/>
                  </a:lnTo>
                  <a:lnTo>
                    <a:pt x="959481" y="1698671"/>
                  </a:lnTo>
                  <a:lnTo>
                    <a:pt x="959799" y="1703115"/>
                  </a:lnTo>
                  <a:lnTo>
                    <a:pt x="960116" y="1698671"/>
                  </a:lnTo>
                  <a:lnTo>
                    <a:pt x="975996" y="1698671"/>
                  </a:lnTo>
                  <a:lnTo>
                    <a:pt x="991559" y="1698353"/>
                  </a:lnTo>
                  <a:lnTo>
                    <a:pt x="1007122" y="1697083"/>
                  </a:lnTo>
                  <a:lnTo>
                    <a:pt x="1023002" y="1694861"/>
                  </a:lnTo>
                  <a:lnTo>
                    <a:pt x="1035388" y="1692004"/>
                  </a:lnTo>
                  <a:lnTo>
                    <a:pt x="1048410" y="1688830"/>
                  </a:lnTo>
                  <a:lnTo>
                    <a:pt x="1054762" y="1686608"/>
                  </a:lnTo>
                  <a:lnTo>
                    <a:pt x="1060797" y="1684385"/>
                  </a:lnTo>
                  <a:lnTo>
                    <a:pt x="1067149" y="1681528"/>
                  </a:lnTo>
                  <a:lnTo>
                    <a:pt x="1073501" y="1678671"/>
                  </a:lnTo>
                  <a:lnTo>
                    <a:pt x="1079853" y="1675179"/>
                  </a:lnTo>
                  <a:lnTo>
                    <a:pt x="1085570" y="1671370"/>
                  </a:lnTo>
                  <a:lnTo>
                    <a:pt x="1091922" y="1667243"/>
                  </a:lnTo>
                  <a:lnTo>
                    <a:pt x="1097639" y="1662799"/>
                  </a:lnTo>
                  <a:lnTo>
                    <a:pt x="1103673" y="1657085"/>
                  </a:lnTo>
                  <a:lnTo>
                    <a:pt x="1109072" y="1651371"/>
                  </a:lnTo>
                  <a:lnTo>
                    <a:pt x="1114472" y="1644704"/>
                  </a:lnTo>
                  <a:lnTo>
                    <a:pt x="1120189" y="1637086"/>
                  </a:lnTo>
                  <a:lnTo>
                    <a:pt x="1124953" y="1628514"/>
                  </a:lnTo>
                  <a:lnTo>
                    <a:pt x="1129082" y="1619308"/>
                  </a:lnTo>
                  <a:lnTo>
                    <a:pt x="1132575" y="1609467"/>
                  </a:lnTo>
                  <a:lnTo>
                    <a:pt x="1134163" y="1604071"/>
                  </a:lnTo>
                  <a:lnTo>
                    <a:pt x="1135434" y="1598357"/>
                  </a:lnTo>
                  <a:lnTo>
                    <a:pt x="1136704" y="1592643"/>
                  </a:lnTo>
                  <a:lnTo>
                    <a:pt x="1137657" y="1586611"/>
                  </a:lnTo>
                  <a:lnTo>
                    <a:pt x="1138927" y="1574866"/>
                  </a:lnTo>
                  <a:lnTo>
                    <a:pt x="1139245" y="1562802"/>
                  </a:lnTo>
                  <a:lnTo>
                    <a:pt x="1138927" y="1551057"/>
                  </a:lnTo>
                  <a:lnTo>
                    <a:pt x="1137974" y="1539311"/>
                  </a:lnTo>
                  <a:lnTo>
                    <a:pt x="1136704" y="1527566"/>
                  </a:lnTo>
                  <a:lnTo>
                    <a:pt x="1134481" y="1516137"/>
                  </a:lnTo>
                  <a:lnTo>
                    <a:pt x="1131940" y="1504709"/>
                  </a:lnTo>
                  <a:lnTo>
                    <a:pt x="1128764" y="1493916"/>
                  </a:lnTo>
                  <a:lnTo>
                    <a:pt x="1125270" y="1482805"/>
                  </a:lnTo>
                  <a:lnTo>
                    <a:pt x="1120824" y="1472647"/>
                  </a:lnTo>
                  <a:lnTo>
                    <a:pt x="1115742" y="1463441"/>
                  </a:lnTo>
                  <a:lnTo>
                    <a:pt x="1110660" y="1454235"/>
                  </a:lnTo>
                  <a:lnTo>
                    <a:pt x="1105261" y="1445981"/>
                  </a:lnTo>
                  <a:lnTo>
                    <a:pt x="1099227" y="1438362"/>
                  </a:lnTo>
                  <a:lnTo>
                    <a:pt x="1093510" y="1431061"/>
                  </a:lnTo>
                  <a:lnTo>
                    <a:pt x="1087158" y="1425029"/>
                  </a:lnTo>
                  <a:lnTo>
                    <a:pt x="1080806" y="1418998"/>
                  </a:lnTo>
                  <a:lnTo>
                    <a:pt x="1074771" y="1413919"/>
                  </a:lnTo>
                  <a:lnTo>
                    <a:pt x="1068102" y="1409157"/>
                  </a:lnTo>
                  <a:lnTo>
                    <a:pt x="1061750" y="1404395"/>
                  </a:lnTo>
                  <a:lnTo>
                    <a:pt x="1055080" y="1400586"/>
                  </a:lnTo>
                  <a:lnTo>
                    <a:pt x="1048410" y="1397094"/>
                  </a:lnTo>
                  <a:lnTo>
                    <a:pt x="1041740" y="1393602"/>
                  </a:lnTo>
                  <a:lnTo>
                    <a:pt x="1035071" y="1390745"/>
                  </a:lnTo>
                  <a:lnTo>
                    <a:pt x="1028401" y="1388205"/>
                  </a:lnTo>
                  <a:lnTo>
                    <a:pt x="1021731" y="1385666"/>
                  </a:lnTo>
                  <a:lnTo>
                    <a:pt x="1015062" y="1383761"/>
                  </a:lnTo>
                  <a:lnTo>
                    <a:pt x="1007122" y="1381539"/>
                  </a:lnTo>
                  <a:lnTo>
                    <a:pt x="999499" y="1379952"/>
                  </a:lnTo>
                  <a:lnTo>
                    <a:pt x="991877" y="1378364"/>
                  </a:lnTo>
                  <a:lnTo>
                    <a:pt x="983937" y="1377095"/>
                  </a:lnTo>
                  <a:lnTo>
                    <a:pt x="1006804" y="1075201"/>
                  </a:lnTo>
                  <a:lnTo>
                    <a:pt x="1018238" y="1072661"/>
                  </a:lnTo>
                  <a:lnTo>
                    <a:pt x="1029672" y="1070121"/>
                  </a:lnTo>
                  <a:lnTo>
                    <a:pt x="1040788" y="1066947"/>
                  </a:lnTo>
                  <a:lnTo>
                    <a:pt x="1051904" y="1062820"/>
                  </a:lnTo>
                  <a:lnTo>
                    <a:pt x="1063338" y="1058376"/>
                  </a:lnTo>
                  <a:lnTo>
                    <a:pt x="1074771" y="1053297"/>
                  </a:lnTo>
                  <a:lnTo>
                    <a:pt x="1085570" y="1047265"/>
                  </a:lnTo>
                  <a:lnTo>
                    <a:pt x="1096686" y="1040916"/>
                  </a:lnTo>
                  <a:lnTo>
                    <a:pt x="1103356" y="1036789"/>
                  </a:lnTo>
                  <a:lnTo>
                    <a:pt x="1109390" y="1032027"/>
                  </a:lnTo>
                  <a:lnTo>
                    <a:pt x="1116060" y="1027266"/>
                  </a:lnTo>
                  <a:lnTo>
                    <a:pt x="1122412" y="1022187"/>
                  </a:lnTo>
                  <a:lnTo>
                    <a:pt x="1128764" y="1016790"/>
                  </a:lnTo>
                  <a:lnTo>
                    <a:pt x="1135116" y="1010758"/>
                  </a:lnTo>
                  <a:lnTo>
                    <a:pt x="1141150" y="1005044"/>
                  </a:lnTo>
                  <a:lnTo>
                    <a:pt x="1147185" y="998378"/>
                  </a:lnTo>
                  <a:lnTo>
                    <a:pt x="1152902" y="991394"/>
                  </a:lnTo>
                  <a:lnTo>
                    <a:pt x="1158936" y="984093"/>
                  </a:lnTo>
                  <a:lnTo>
                    <a:pt x="1164336" y="976474"/>
                  </a:lnTo>
                  <a:lnTo>
                    <a:pt x="1170370" y="968220"/>
                  </a:lnTo>
                  <a:lnTo>
                    <a:pt x="1175452" y="959966"/>
                  </a:lnTo>
                  <a:lnTo>
                    <a:pt x="1180533" y="950760"/>
                  </a:lnTo>
                  <a:lnTo>
                    <a:pt x="1185615" y="941554"/>
                  </a:lnTo>
                  <a:lnTo>
                    <a:pt x="1190379" y="931714"/>
                  </a:lnTo>
                  <a:lnTo>
                    <a:pt x="1194508" y="921555"/>
                  </a:lnTo>
                  <a:lnTo>
                    <a:pt x="1198954" y="910444"/>
                  </a:lnTo>
                  <a:lnTo>
                    <a:pt x="1202766" y="899651"/>
                  </a:lnTo>
                  <a:lnTo>
                    <a:pt x="1206259" y="887906"/>
                  </a:lnTo>
                  <a:lnTo>
                    <a:pt x="1209435" y="876160"/>
                  </a:lnTo>
                  <a:lnTo>
                    <a:pt x="1212294" y="863779"/>
                  </a:lnTo>
                  <a:lnTo>
                    <a:pt x="1214517" y="851399"/>
                  </a:lnTo>
                  <a:lnTo>
                    <a:pt x="1216422" y="838701"/>
                  </a:lnTo>
                  <a:lnTo>
                    <a:pt x="1217693" y="826003"/>
                  </a:lnTo>
                  <a:lnTo>
                    <a:pt x="1218963" y="812988"/>
                  </a:lnTo>
                  <a:lnTo>
                    <a:pt x="1219598" y="799972"/>
                  </a:lnTo>
                  <a:lnTo>
                    <a:pt x="1219916" y="787274"/>
                  </a:lnTo>
                  <a:lnTo>
                    <a:pt x="1219916" y="774259"/>
                  </a:lnTo>
                  <a:lnTo>
                    <a:pt x="1219598" y="767275"/>
                  </a:lnTo>
                  <a:lnTo>
                    <a:pt x="1219598" y="763783"/>
                  </a:lnTo>
                  <a:lnTo>
                    <a:pt x="1219281" y="760926"/>
                  </a:lnTo>
                  <a:lnTo>
                    <a:pt x="1219281" y="754894"/>
                  </a:lnTo>
                  <a:lnTo>
                    <a:pt x="1218328" y="747910"/>
                  </a:lnTo>
                  <a:lnTo>
                    <a:pt x="1218010" y="740927"/>
                  </a:lnTo>
                  <a:lnTo>
                    <a:pt x="1217058" y="734260"/>
                  </a:lnTo>
                  <a:lnTo>
                    <a:pt x="1214834" y="720292"/>
                  </a:lnTo>
                  <a:lnTo>
                    <a:pt x="1212294" y="706325"/>
                  </a:lnTo>
                  <a:lnTo>
                    <a:pt x="1208800" y="692674"/>
                  </a:lnTo>
                  <a:lnTo>
                    <a:pt x="1204671" y="679341"/>
                  </a:lnTo>
                  <a:lnTo>
                    <a:pt x="1199907" y="666643"/>
                  </a:lnTo>
                  <a:lnTo>
                    <a:pt x="1194826" y="654263"/>
                  </a:lnTo>
                  <a:lnTo>
                    <a:pt x="1189426" y="642835"/>
                  </a:lnTo>
                  <a:lnTo>
                    <a:pt x="1183709" y="632359"/>
                  </a:lnTo>
                  <a:lnTo>
                    <a:pt x="1177357" y="622201"/>
                  </a:lnTo>
                  <a:lnTo>
                    <a:pt x="1170688" y="613312"/>
                  </a:lnTo>
                  <a:lnTo>
                    <a:pt x="1164018" y="605058"/>
                  </a:lnTo>
                  <a:lnTo>
                    <a:pt x="1157348" y="597122"/>
                  </a:lnTo>
                  <a:lnTo>
                    <a:pt x="1150361" y="590138"/>
                  </a:lnTo>
                  <a:lnTo>
                    <a:pt x="1143691" y="583789"/>
                  </a:lnTo>
                  <a:lnTo>
                    <a:pt x="1136704" y="578075"/>
                  </a:lnTo>
                  <a:lnTo>
                    <a:pt x="1129399" y="572996"/>
                  </a:lnTo>
                  <a:lnTo>
                    <a:pt x="1122412" y="567917"/>
                  </a:lnTo>
                  <a:lnTo>
                    <a:pt x="1115742" y="563472"/>
                  </a:lnTo>
                  <a:lnTo>
                    <a:pt x="1108755" y="559663"/>
                  </a:lnTo>
                  <a:lnTo>
                    <a:pt x="1101768" y="555536"/>
                  </a:lnTo>
                  <a:lnTo>
                    <a:pt x="1094463" y="552044"/>
                  </a:lnTo>
                  <a:lnTo>
                    <a:pt x="1088111" y="549505"/>
                  </a:lnTo>
                  <a:lnTo>
                    <a:pt x="1080806" y="546330"/>
                  </a:lnTo>
                  <a:lnTo>
                    <a:pt x="1073818" y="543791"/>
                  </a:lnTo>
                  <a:lnTo>
                    <a:pt x="1060162" y="539664"/>
                  </a:lnTo>
                  <a:lnTo>
                    <a:pt x="1046504" y="536172"/>
                  </a:lnTo>
                  <a:lnTo>
                    <a:pt x="1033165" y="533315"/>
                  </a:lnTo>
                  <a:lnTo>
                    <a:pt x="1019508" y="531093"/>
                  </a:lnTo>
                  <a:lnTo>
                    <a:pt x="1007122" y="530140"/>
                  </a:lnTo>
                  <a:lnTo>
                    <a:pt x="995370" y="529823"/>
                  </a:lnTo>
                  <a:lnTo>
                    <a:pt x="983301" y="529823"/>
                  </a:lnTo>
                  <a:lnTo>
                    <a:pt x="971550" y="530140"/>
                  </a:lnTo>
                  <a:lnTo>
                    <a:pt x="967104" y="529823"/>
                  </a:lnTo>
                  <a:lnTo>
                    <a:pt x="962657" y="529505"/>
                  </a:lnTo>
                  <a:lnTo>
                    <a:pt x="953447" y="529505"/>
                  </a:lnTo>
                  <a:close/>
                  <a:moveTo>
                    <a:pt x="958846" y="276181"/>
                  </a:moveTo>
                  <a:lnTo>
                    <a:pt x="953764" y="276816"/>
                  </a:lnTo>
                  <a:lnTo>
                    <a:pt x="949318" y="277451"/>
                  </a:lnTo>
                  <a:lnTo>
                    <a:pt x="944236" y="278403"/>
                  </a:lnTo>
                  <a:lnTo>
                    <a:pt x="939472" y="279356"/>
                  </a:lnTo>
                  <a:lnTo>
                    <a:pt x="934708" y="280625"/>
                  </a:lnTo>
                  <a:lnTo>
                    <a:pt x="930262" y="282213"/>
                  </a:lnTo>
                  <a:lnTo>
                    <a:pt x="925815" y="284117"/>
                  </a:lnTo>
                  <a:lnTo>
                    <a:pt x="916922" y="288562"/>
                  </a:lnTo>
                  <a:lnTo>
                    <a:pt x="908982" y="293006"/>
                  </a:lnTo>
                  <a:lnTo>
                    <a:pt x="901360" y="299037"/>
                  </a:lnTo>
                  <a:lnTo>
                    <a:pt x="894372" y="305386"/>
                  </a:lnTo>
                  <a:lnTo>
                    <a:pt x="888020" y="312370"/>
                  </a:lnTo>
                  <a:lnTo>
                    <a:pt x="882621" y="319672"/>
                  </a:lnTo>
                  <a:lnTo>
                    <a:pt x="877539" y="327925"/>
                  </a:lnTo>
                  <a:lnTo>
                    <a:pt x="873093" y="336496"/>
                  </a:lnTo>
                  <a:lnTo>
                    <a:pt x="871505" y="340941"/>
                  </a:lnTo>
                  <a:lnTo>
                    <a:pt x="869917" y="345702"/>
                  </a:lnTo>
                  <a:lnTo>
                    <a:pt x="868964" y="350464"/>
                  </a:lnTo>
                  <a:lnTo>
                    <a:pt x="867694" y="354908"/>
                  </a:lnTo>
                  <a:lnTo>
                    <a:pt x="866741" y="359670"/>
                  </a:lnTo>
                  <a:lnTo>
                    <a:pt x="866106" y="364749"/>
                  </a:lnTo>
                  <a:lnTo>
                    <a:pt x="865788" y="369511"/>
                  </a:lnTo>
                  <a:lnTo>
                    <a:pt x="865788" y="374590"/>
                  </a:lnTo>
                  <a:lnTo>
                    <a:pt x="865788" y="379669"/>
                  </a:lnTo>
                  <a:lnTo>
                    <a:pt x="866106" y="384749"/>
                  </a:lnTo>
                  <a:lnTo>
                    <a:pt x="866741" y="389828"/>
                  </a:lnTo>
                  <a:lnTo>
                    <a:pt x="867694" y="394590"/>
                  </a:lnTo>
                  <a:lnTo>
                    <a:pt x="868964" y="399351"/>
                  </a:lnTo>
                  <a:lnTo>
                    <a:pt x="869917" y="404113"/>
                  </a:lnTo>
                  <a:lnTo>
                    <a:pt x="871505" y="408875"/>
                  </a:lnTo>
                  <a:lnTo>
                    <a:pt x="873093" y="413002"/>
                  </a:lnTo>
                  <a:lnTo>
                    <a:pt x="877539" y="421573"/>
                  </a:lnTo>
                  <a:lnTo>
                    <a:pt x="882621" y="429826"/>
                  </a:lnTo>
                  <a:lnTo>
                    <a:pt x="888020" y="437445"/>
                  </a:lnTo>
                  <a:lnTo>
                    <a:pt x="894372" y="444429"/>
                  </a:lnTo>
                  <a:lnTo>
                    <a:pt x="901360" y="450778"/>
                  </a:lnTo>
                  <a:lnTo>
                    <a:pt x="908982" y="456492"/>
                  </a:lnTo>
                  <a:lnTo>
                    <a:pt x="916922" y="461254"/>
                  </a:lnTo>
                  <a:lnTo>
                    <a:pt x="925815" y="465381"/>
                  </a:lnTo>
                  <a:lnTo>
                    <a:pt x="930262" y="466968"/>
                  </a:lnTo>
                  <a:lnTo>
                    <a:pt x="934708" y="468555"/>
                  </a:lnTo>
                  <a:lnTo>
                    <a:pt x="939472" y="470142"/>
                  </a:lnTo>
                  <a:lnTo>
                    <a:pt x="944236" y="471095"/>
                  </a:lnTo>
                  <a:lnTo>
                    <a:pt x="949318" y="472047"/>
                  </a:lnTo>
                  <a:lnTo>
                    <a:pt x="953764" y="472682"/>
                  </a:lnTo>
                  <a:lnTo>
                    <a:pt x="958846" y="472999"/>
                  </a:lnTo>
                  <a:lnTo>
                    <a:pt x="964245" y="473317"/>
                  </a:lnTo>
                  <a:lnTo>
                    <a:pt x="969327" y="472999"/>
                  </a:lnTo>
                  <a:lnTo>
                    <a:pt x="974408" y="472682"/>
                  </a:lnTo>
                  <a:lnTo>
                    <a:pt x="978855" y="472047"/>
                  </a:lnTo>
                  <a:lnTo>
                    <a:pt x="983937" y="471095"/>
                  </a:lnTo>
                  <a:lnTo>
                    <a:pt x="988701" y="470142"/>
                  </a:lnTo>
                  <a:lnTo>
                    <a:pt x="993465" y="468555"/>
                  </a:lnTo>
                  <a:lnTo>
                    <a:pt x="997911" y="466968"/>
                  </a:lnTo>
                  <a:lnTo>
                    <a:pt x="1002358" y="465381"/>
                  </a:lnTo>
                  <a:lnTo>
                    <a:pt x="1011250" y="461254"/>
                  </a:lnTo>
                  <a:lnTo>
                    <a:pt x="1018873" y="456492"/>
                  </a:lnTo>
                  <a:lnTo>
                    <a:pt x="1026813" y="450778"/>
                  </a:lnTo>
                  <a:lnTo>
                    <a:pt x="1033800" y="444429"/>
                  </a:lnTo>
                  <a:lnTo>
                    <a:pt x="1040152" y="437445"/>
                  </a:lnTo>
                  <a:lnTo>
                    <a:pt x="1045552" y="429826"/>
                  </a:lnTo>
                  <a:lnTo>
                    <a:pt x="1050633" y="421573"/>
                  </a:lnTo>
                  <a:lnTo>
                    <a:pt x="1055080" y="413002"/>
                  </a:lnTo>
                  <a:lnTo>
                    <a:pt x="1056668" y="408875"/>
                  </a:lnTo>
                  <a:lnTo>
                    <a:pt x="1058256" y="404113"/>
                  </a:lnTo>
                  <a:lnTo>
                    <a:pt x="1059209" y="399351"/>
                  </a:lnTo>
                  <a:lnTo>
                    <a:pt x="1060479" y="394590"/>
                  </a:lnTo>
                  <a:lnTo>
                    <a:pt x="1061432" y="389828"/>
                  </a:lnTo>
                  <a:lnTo>
                    <a:pt x="1062067" y="384749"/>
                  </a:lnTo>
                  <a:lnTo>
                    <a:pt x="1062385" y="379669"/>
                  </a:lnTo>
                  <a:lnTo>
                    <a:pt x="1062385" y="374590"/>
                  </a:lnTo>
                  <a:lnTo>
                    <a:pt x="1062385" y="369511"/>
                  </a:lnTo>
                  <a:lnTo>
                    <a:pt x="1062067" y="364749"/>
                  </a:lnTo>
                  <a:lnTo>
                    <a:pt x="1061432" y="359670"/>
                  </a:lnTo>
                  <a:lnTo>
                    <a:pt x="1060479" y="354908"/>
                  </a:lnTo>
                  <a:lnTo>
                    <a:pt x="1059209" y="350464"/>
                  </a:lnTo>
                  <a:lnTo>
                    <a:pt x="1058256" y="345702"/>
                  </a:lnTo>
                  <a:lnTo>
                    <a:pt x="1056668" y="340941"/>
                  </a:lnTo>
                  <a:lnTo>
                    <a:pt x="1055080" y="336496"/>
                  </a:lnTo>
                  <a:lnTo>
                    <a:pt x="1050633" y="327925"/>
                  </a:lnTo>
                  <a:lnTo>
                    <a:pt x="1045552" y="319672"/>
                  </a:lnTo>
                  <a:lnTo>
                    <a:pt x="1040152" y="312370"/>
                  </a:lnTo>
                  <a:lnTo>
                    <a:pt x="1033800" y="305386"/>
                  </a:lnTo>
                  <a:lnTo>
                    <a:pt x="1026813" y="299037"/>
                  </a:lnTo>
                  <a:lnTo>
                    <a:pt x="1018873" y="293006"/>
                  </a:lnTo>
                  <a:lnTo>
                    <a:pt x="1011250" y="288562"/>
                  </a:lnTo>
                  <a:lnTo>
                    <a:pt x="1002358" y="284117"/>
                  </a:lnTo>
                  <a:lnTo>
                    <a:pt x="997911" y="282213"/>
                  </a:lnTo>
                  <a:lnTo>
                    <a:pt x="993465" y="280625"/>
                  </a:lnTo>
                  <a:lnTo>
                    <a:pt x="988701" y="279356"/>
                  </a:lnTo>
                  <a:lnTo>
                    <a:pt x="983937" y="278403"/>
                  </a:lnTo>
                  <a:lnTo>
                    <a:pt x="978855" y="277451"/>
                  </a:lnTo>
                  <a:lnTo>
                    <a:pt x="974408" y="276816"/>
                  </a:lnTo>
                  <a:lnTo>
                    <a:pt x="969327" y="276181"/>
                  </a:lnTo>
                  <a:lnTo>
                    <a:pt x="964245" y="276181"/>
                  </a:lnTo>
                  <a:lnTo>
                    <a:pt x="958846" y="276181"/>
                  </a:lnTo>
                  <a:close/>
                  <a:moveTo>
                    <a:pt x="765743" y="0"/>
                  </a:moveTo>
                  <a:lnTo>
                    <a:pt x="771142" y="0"/>
                  </a:lnTo>
                  <a:lnTo>
                    <a:pt x="1173864" y="0"/>
                  </a:lnTo>
                  <a:lnTo>
                    <a:pt x="1179263" y="0"/>
                  </a:lnTo>
                  <a:lnTo>
                    <a:pt x="1184662" y="635"/>
                  </a:lnTo>
                  <a:lnTo>
                    <a:pt x="1190379" y="1270"/>
                  </a:lnTo>
                  <a:lnTo>
                    <a:pt x="1195461" y="2222"/>
                  </a:lnTo>
                  <a:lnTo>
                    <a:pt x="1200542" y="3810"/>
                  </a:lnTo>
                  <a:lnTo>
                    <a:pt x="1205624" y="4762"/>
                  </a:lnTo>
                  <a:lnTo>
                    <a:pt x="1210706" y="6667"/>
                  </a:lnTo>
                  <a:lnTo>
                    <a:pt x="1215787" y="8889"/>
                  </a:lnTo>
                  <a:lnTo>
                    <a:pt x="1220551" y="10794"/>
                  </a:lnTo>
                  <a:lnTo>
                    <a:pt x="1224998" y="13016"/>
                  </a:lnTo>
                  <a:lnTo>
                    <a:pt x="1229444" y="15873"/>
                  </a:lnTo>
                  <a:lnTo>
                    <a:pt x="1234208" y="18412"/>
                  </a:lnTo>
                  <a:lnTo>
                    <a:pt x="1238337" y="21587"/>
                  </a:lnTo>
                  <a:lnTo>
                    <a:pt x="1242466" y="24761"/>
                  </a:lnTo>
                  <a:lnTo>
                    <a:pt x="1246277" y="28253"/>
                  </a:lnTo>
                  <a:lnTo>
                    <a:pt x="1250088" y="31745"/>
                  </a:lnTo>
                  <a:lnTo>
                    <a:pt x="1253900" y="35872"/>
                  </a:lnTo>
                  <a:lnTo>
                    <a:pt x="1256758" y="39681"/>
                  </a:lnTo>
                  <a:lnTo>
                    <a:pt x="1260570" y="43491"/>
                  </a:lnTo>
                  <a:lnTo>
                    <a:pt x="1263110" y="47935"/>
                  </a:lnTo>
                  <a:lnTo>
                    <a:pt x="1266286" y="52379"/>
                  </a:lnTo>
                  <a:lnTo>
                    <a:pt x="1268510" y="56824"/>
                  </a:lnTo>
                  <a:lnTo>
                    <a:pt x="1271050" y="61585"/>
                  </a:lnTo>
                  <a:lnTo>
                    <a:pt x="1273274" y="66347"/>
                  </a:lnTo>
                  <a:lnTo>
                    <a:pt x="1275179" y="71109"/>
                  </a:lnTo>
                  <a:lnTo>
                    <a:pt x="1276767" y="76188"/>
                  </a:lnTo>
                  <a:lnTo>
                    <a:pt x="1278355" y="81267"/>
                  </a:lnTo>
                  <a:lnTo>
                    <a:pt x="1279626" y="86664"/>
                  </a:lnTo>
                  <a:lnTo>
                    <a:pt x="1280261" y="91743"/>
                  </a:lnTo>
                  <a:lnTo>
                    <a:pt x="1281214" y="97140"/>
                  </a:lnTo>
                  <a:lnTo>
                    <a:pt x="1281531" y="102854"/>
                  </a:lnTo>
                  <a:lnTo>
                    <a:pt x="1281849" y="108250"/>
                  </a:lnTo>
                  <a:lnTo>
                    <a:pt x="1281849" y="345702"/>
                  </a:lnTo>
                  <a:lnTo>
                    <a:pt x="1281849" y="351099"/>
                  </a:lnTo>
                  <a:lnTo>
                    <a:pt x="1282484" y="356496"/>
                  </a:lnTo>
                  <a:lnTo>
                    <a:pt x="1282802" y="361575"/>
                  </a:lnTo>
                  <a:lnTo>
                    <a:pt x="1284072" y="366337"/>
                  </a:lnTo>
                  <a:lnTo>
                    <a:pt x="1284707" y="371098"/>
                  </a:lnTo>
                  <a:lnTo>
                    <a:pt x="1285978" y="375543"/>
                  </a:lnTo>
                  <a:lnTo>
                    <a:pt x="1287566" y="379669"/>
                  </a:lnTo>
                  <a:lnTo>
                    <a:pt x="1289471" y="383796"/>
                  </a:lnTo>
                  <a:lnTo>
                    <a:pt x="1291059" y="387288"/>
                  </a:lnTo>
                  <a:lnTo>
                    <a:pt x="1293283" y="390780"/>
                  </a:lnTo>
                  <a:lnTo>
                    <a:pt x="1295188" y="393955"/>
                  </a:lnTo>
                  <a:lnTo>
                    <a:pt x="1298047" y="396812"/>
                  </a:lnTo>
                  <a:lnTo>
                    <a:pt x="1300270" y="399669"/>
                  </a:lnTo>
                  <a:lnTo>
                    <a:pt x="1303446" y="402208"/>
                  </a:lnTo>
                  <a:lnTo>
                    <a:pt x="1306304" y="404430"/>
                  </a:lnTo>
                  <a:lnTo>
                    <a:pt x="1309480" y="406335"/>
                  </a:lnTo>
                  <a:lnTo>
                    <a:pt x="1312656" y="407922"/>
                  </a:lnTo>
                  <a:lnTo>
                    <a:pt x="1316150" y="409510"/>
                  </a:lnTo>
                  <a:lnTo>
                    <a:pt x="1319644" y="410779"/>
                  </a:lnTo>
                  <a:lnTo>
                    <a:pt x="1323137" y="411414"/>
                  </a:lnTo>
                  <a:lnTo>
                    <a:pt x="1326949" y="412367"/>
                  </a:lnTo>
                  <a:lnTo>
                    <a:pt x="1331078" y="412684"/>
                  </a:lnTo>
                  <a:lnTo>
                    <a:pt x="1335206" y="412684"/>
                  </a:lnTo>
                  <a:lnTo>
                    <a:pt x="1339335" y="412367"/>
                  </a:lnTo>
                  <a:lnTo>
                    <a:pt x="1343464" y="411732"/>
                  </a:lnTo>
                  <a:lnTo>
                    <a:pt x="1347910" y="411097"/>
                  </a:lnTo>
                  <a:lnTo>
                    <a:pt x="1352039" y="409827"/>
                  </a:lnTo>
                  <a:lnTo>
                    <a:pt x="1356803" y="408875"/>
                  </a:lnTo>
                  <a:lnTo>
                    <a:pt x="1361568" y="406653"/>
                  </a:lnTo>
                  <a:lnTo>
                    <a:pt x="1366332" y="404748"/>
                  </a:lnTo>
                  <a:lnTo>
                    <a:pt x="1371096" y="402526"/>
                  </a:lnTo>
                  <a:lnTo>
                    <a:pt x="1375542" y="399986"/>
                  </a:lnTo>
                  <a:lnTo>
                    <a:pt x="1581349" y="281260"/>
                  </a:lnTo>
                  <a:lnTo>
                    <a:pt x="1586113" y="278721"/>
                  </a:lnTo>
                  <a:lnTo>
                    <a:pt x="1591195" y="276181"/>
                  </a:lnTo>
                  <a:lnTo>
                    <a:pt x="1596277" y="273959"/>
                  </a:lnTo>
                  <a:lnTo>
                    <a:pt x="1601358" y="272372"/>
                  </a:lnTo>
                  <a:lnTo>
                    <a:pt x="1606440" y="270784"/>
                  </a:lnTo>
                  <a:lnTo>
                    <a:pt x="1611522" y="269197"/>
                  </a:lnTo>
                  <a:lnTo>
                    <a:pt x="1617238" y="268562"/>
                  </a:lnTo>
                  <a:lnTo>
                    <a:pt x="1622320" y="267610"/>
                  </a:lnTo>
                  <a:lnTo>
                    <a:pt x="1627402" y="266975"/>
                  </a:lnTo>
                  <a:lnTo>
                    <a:pt x="1632801" y="266975"/>
                  </a:lnTo>
                  <a:lnTo>
                    <a:pt x="1637883" y="266975"/>
                  </a:lnTo>
                  <a:lnTo>
                    <a:pt x="1642964" y="266975"/>
                  </a:lnTo>
                  <a:lnTo>
                    <a:pt x="1648364" y="267610"/>
                  </a:lnTo>
                  <a:lnTo>
                    <a:pt x="1653445" y="268562"/>
                  </a:lnTo>
                  <a:lnTo>
                    <a:pt x="1658527" y="269197"/>
                  </a:lnTo>
                  <a:lnTo>
                    <a:pt x="1663609" y="270467"/>
                  </a:lnTo>
                  <a:lnTo>
                    <a:pt x="1668373" y="272054"/>
                  </a:lnTo>
                  <a:lnTo>
                    <a:pt x="1673454" y="273641"/>
                  </a:lnTo>
                  <a:lnTo>
                    <a:pt x="1678218" y="275546"/>
                  </a:lnTo>
                  <a:lnTo>
                    <a:pt x="1682982" y="277768"/>
                  </a:lnTo>
                  <a:lnTo>
                    <a:pt x="1687746" y="280308"/>
                  </a:lnTo>
                  <a:lnTo>
                    <a:pt x="1692193" y="282530"/>
                  </a:lnTo>
                  <a:lnTo>
                    <a:pt x="1696640" y="285704"/>
                  </a:lnTo>
                  <a:lnTo>
                    <a:pt x="1701086" y="288562"/>
                  </a:lnTo>
                  <a:lnTo>
                    <a:pt x="1705215" y="292053"/>
                  </a:lnTo>
                  <a:lnTo>
                    <a:pt x="1709344" y="295545"/>
                  </a:lnTo>
                  <a:lnTo>
                    <a:pt x="1713155" y="299037"/>
                  </a:lnTo>
                  <a:lnTo>
                    <a:pt x="1716648" y="302847"/>
                  </a:lnTo>
                  <a:lnTo>
                    <a:pt x="1720142" y="307291"/>
                  </a:lnTo>
                  <a:lnTo>
                    <a:pt x="1723318" y="311418"/>
                  </a:lnTo>
                  <a:lnTo>
                    <a:pt x="1726494" y="315862"/>
                  </a:lnTo>
                  <a:lnTo>
                    <a:pt x="1729670" y="320624"/>
                  </a:lnTo>
                  <a:lnTo>
                    <a:pt x="1930713" y="668866"/>
                  </a:lnTo>
                  <a:lnTo>
                    <a:pt x="1933254" y="673945"/>
                  </a:lnTo>
                  <a:lnTo>
                    <a:pt x="1935795" y="678707"/>
                  </a:lnTo>
                  <a:lnTo>
                    <a:pt x="1937701" y="683786"/>
                  </a:lnTo>
                  <a:lnTo>
                    <a:pt x="1939606" y="688865"/>
                  </a:lnTo>
                  <a:lnTo>
                    <a:pt x="1941194" y="693944"/>
                  </a:lnTo>
                  <a:lnTo>
                    <a:pt x="1942465" y="699341"/>
                  </a:lnTo>
                  <a:lnTo>
                    <a:pt x="1943735" y="704420"/>
                  </a:lnTo>
                  <a:lnTo>
                    <a:pt x="1944370" y="709499"/>
                  </a:lnTo>
                  <a:lnTo>
                    <a:pt x="1944688" y="715213"/>
                  </a:lnTo>
                  <a:lnTo>
                    <a:pt x="1944688" y="720292"/>
                  </a:lnTo>
                  <a:lnTo>
                    <a:pt x="1944688" y="725372"/>
                  </a:lnTo>
                  <a:lnTo>
                    <a:pt x="1944688" y="730768"/>
                  </a:lnTo>
                  <a:lnTo>
                    <a:pt x="1944370" y="735847"/>
                  </a:lnTo>
                  <a:lnTo>
                    <a:pt x="1943735" y="740927"/>
                  </a:lnTo>
                  <a:lnTo>
                    <a:pt x="1942465" y="746006"/>
                  </a:lnTo>
                  <a:lnTo>
                    <a:pt x="1941194" y="751085"/>
                  </a:lnTo>
                  <a:lnTo>
                    <a:pt x="1939606" y="756164"/>
                  </a:lnTo>
                  <a:lnTo>
                    <a:pt x="1938018" y="760926"/>
                  </a:lnTo>
                  <a:lnTo>
                    <a:pt x="1936113" y="766005"/>
                  </a:lnTo>
                  <a:lnTo>
                    <a:pt x="1933890" y="770767"/>
                  </a:lnTo>
                  <a:lnTo>
                    <a:pt x="1931349" y="775529"/>
                  </a:lnTo>
                  <a:lnTo>
                    <a:pt x="1929125" y="779655"/>
                  </a:lnTo>
                  <a:lnTo>
                    <a:pt x="1925949" y="784100"/>
                  </a:lnTo>
                  <a:lnTo>
                    <a:pt x="1923091" y="788226"/>
                  </a:lnTo>
                  <a:lnTo>
                    <a:pt x="1919597" y="792671"/>
                  </a:lnTo>
                  <a:lnTo>
                    <a:pt x="1916104" y="796480"/>
                  </a:lnTo>
                  <a:lnTo>
                    <a:pt x="1912610" y="800607"/>
                  </a:lnTo>
                  <a:lnTo>
                    <a:pt x="1908799" y="804099"/>
                  </a:lnTo>
                  <a:lnTo>
                    <a:pt x="1904352" y="807591"/>
                  </a:lnTo>
                  <a:lnTo>
                    <a:pt x="1900224" y="811083"/>
                  </a:lnTo>
                  <a:lnTo>
                    <a:pt x="1895777" y="813940"/>
                  </a:lnTo>
                  <a:lnTo>
                    <a:pt x="1891013" y="816797"/>
                  </a:lnTo>
                  <a:lnTo>
                    <a:pt x="1684888" y="935523"/>
                  </a:lnTo>
                  <a:lnTo>
                    <a:pt x="1680124" y="938380"/>
                  </a:lnTo>
                  <a:lnTo>
                    <a:pt x="1675995" y="941554"/>
                  </a:lnTo>
                  <a:lnTo>
                    <a:pt x="1671866" y="944094"/>
                  </a:lnTo>
                  <a:lnTo>
                    <a:pt x="1668055" y="947269"/>
                  </a:lnTo>
                  <a:lnTo>
                    <a:pt x="1664562" y="950760"/>
                  </a:lnTo>
                  <a:lnTo>
                    <a:pt x="1661385" y="953935"/>
                  </a:lnTo>
                  <a:lnTo>
                    <a:pt x="1658527" y="957427"/>
                  </a:lnTo>
                  <a:lnTo>
                    <a:pt x="1655986" y="960601"/>
                  </a:lnTo>
                  <a:lnTo>
                    <a:pt x="1654080" y="964093"/>
                  </a:lnTo>
                  <a:lnTo>
                    <a:pt x="1651857" y="967585"/>
                  </a:lnTo>
                  <a:lnTo>
                    <a:pt x="1649952" y="971395"/>
                  </a:lnTo>
                  <a:lnTo>
                    <a:pt x="1648681" y="975204"/>
                  </a:lnTo>
                  <a:lnTo>
                    <a:pt x="1647728" y="978696"/>
                  </a:lnTo>
                  <a:lnTo>
                    <a:pt x="1646776" y="982188"/>
                  </a:lnTo>
                  <a:lnTo>
                    <a:pt x="1646458" y="985997"/>
                  </a:lnTo>
                  <a:lnTo>
                    <a:pt x="1646458" y="989807"/>
                  </a:lnTo>
                  <a:lnTo>
                    <a:pt x="1646458" y="993616"/>
                  </a:lnTo>
                  <a:lnTo>
                    <a:pt x="1646776" y="997108"/>
                  </a:lnTo>
                  <a:lnTo>
                    <a:pt x="1647728" y="1000600"/>
                  </a:lnTo>
                  <a:lnTo>
                    <a:pt x="1648681" y="1004409"/>
                  </a:lnTo>
                  <a:lnTo>
                    <a:pt x="1649952" y="1008219"/>
                  </a:lnTo>
                  <a:lnTo>
                    <a:pt x="1651857" y="1011711"/>
                  </a:lnTo>
                  <a:lnTo>
                    <a:pt x="1654080" y="1015203"/>
                  </a:lnTo>
                  <a:lnTo>
                    <a:pt x="1656304" y="1018695"/>
                  </a:lnTo>
                  <a:lnTo>
                    <a:pt x="1658527" y="1022187"/>
                  </a:lnTo>
                  <a:lnTo>
                    <a:pt x="1661385" y="1025361"/>
                  </a:lnTo>
                  <a:lnTo>
                    <a:pt x="1664562" y="1028853"/>
                  </a:lnTo>
                  <a:lnTo>
                    <a:pt x="1668055" y="1032027"/>
                  </a:lnTo>
                  <a:lnTo>
                    <a:pt x="1671866" y="1035202"/>
                  </a:lnTo>
                  <a:lnTo>
                    <a:pt x="1675995" y="1038376"/>
                  </a:lnTo>
                  <a:lnTo>
                    <a:pt x="1680442" y="1040916"/>
                  </a:lnTo>
                  <a:lnTo>
                    <a:pt x="1684888" y="1043773"/>
                  </a:lnTo>
                  <a:lnTo>
                    <a:pt x="1891013" y="1162499"/>
                  </a:lnTo>
                  <a:lnTo>
                    <a:pt x="1895777" y="1165674"/>
                  </a:lnTo>
                  <a:lnTo>
                    <a:pt x="1900224" y="1168848"/>
                  </a:lnTo>
                  <a:lnTo>
                    <a:pt x="1904352" y="1171705"/>
                  </a:lnTo>
                  <a:lnTo>
                    <a:pt x="1908799" y="1175514"/>
                  </a:lnTo>
                  <a:lnTo>
                    <a:pt x="1912610" y="1179006"/>
                  </a:lnTo>
                  <a:lnTo>
                    <a:pt x="1916104" y="1182816"/>
                  </a:lnTo>
                  <a:lnTo>
                    <a:pt x="1919597" y="1186625"/>
                  </a:lnTo>
                  <a:lnTo>
                    <a:pt x="1923091" y="1191069"/>
                  </a:lnTo>
                  <a:lnTo>
                    <a:pt x="1925949" y="1195196"/>
                  </a:lnTo>
                  <a:lnTo>
                    <a:pt x="1929125" y="1199641"/>
                  </a:lnTo>
                  <a:lnTo>
                    <a:pt x="1931349" y="1204402"/>
                  </a:lnTo>
                  <a:lnTo>
                    <a:pt x="1933890" y="1209164"/>
                  </a:lnTo>
                  <a:lnTo>
                    <a:pt x="1936113" y="1213608"/>
                  </a:lnTo>
                  <a:lnTo>
                    <a:pt x="1938018" y="1218370"/>
                  </a:lnTo>
                  <a:lnTo>
                    <a:pt x="1939606" y="1223449"/>
                  </a:lnTo>
                  <a:lnTo>
                    <a:pt x="1941194" y="1228211"/>
                  </a:lnTo>
                  <a:lnTo>
                    <a:pt x="1942465" y="1233290"/>
                  </a:lnTo>
                  <a:lnTo>
                    <a:pt x="1943735" y="1238369"/>
                  </a:lnTo>
                  <a:lnTo>
                    <a:pt x="1944370" y="1243449"/>
                  </a:lnTo>
                  <a:lnTo>
                    <a:pt x="1944688" y="1249163"/>
                  </a:lnTo>
                  <a:lnTo>
                    <a:pt x="1944688" y="1254242"/>
                  </a:lnTo>
                  <a:lnTo>
                    <a:pt x="1944688" y="1259321"/>
                  </a:lnTo>
                  <a:lnTo>
                    <a:pt x="1944688" y="1264718"/>
                  </a:lnTo>
                  <a:lnTo>
                    <a:pt x="1944370" y="1269797"/>
                  </a:lnTo>
                  <a:lnTo>
                    <a:pt x="1943735" y="1274876"/>
                  </a:lnTo>
                  <a:lnTo>
                    <a:pt x="1942465" y="1280273"/>
                  </a:lnTo>
                  <a:lnTo>
                    <a:pt x="1941194" y="1285352"/>
                  </a:lnTo>
                  <a:lnTo>
                    <a:pt x="1939606" y="1290431"/>
                  </a:lnTo>
                  <a:lnTo>
                    <a:pt x="1937701" y="1295510"/>
                  </a:lnTo>
                  <a:lnTo>
                    <a:pt x="1935795" y="1300589"/>
                  </a:lnTo>
                  <a:lnTo>
                    <a:pt x="1933254" y="1305351"/>
                  </a:lnTo>
                  <a:lnTo>
                    <a:pt x="1930713" y="1310430"/>
                  </a:lnTo>
                  <a:lnTo>
                    <a:pt x="1729670" y="1658672"/>
                  </a:lnTo>
                  <a:lnTo>
                    <a:pt x="1726494" y="1663434"/>
                  </a:lnTo>
                  <a:lnTo>
                    <a:pt x="1723318" y="1668196"/>
                  </a:lnTo>
                  <a:lnTo>
                    <a:pt x="1720142" y="1672640"/>
                  </a:lnTo>
                  <a:lnTo>
                    <a:pt x="1716648" y="1676449"/>
                  </a:lnTo>
                  <a:lnTo>
                    <a:pt x="1713155" y="1680259"/>
                  </a:lnTo>
                  <a:lnTo>
                    <a:pt x="1709344" y="1684385"/>
                  </a:lnTo>
                  <a:lnTo>
                    <a:pt x="1705215" y="1687243"/>
                  </a:lnTo>
                  <a:lnTo>
                    <a:pt x="1701086" y="1691052"/>
                  </a:lnTo>
                  <a:lnTo>
                    <a:pt x="1696640" y="1693909"/>
                  </a:lnTo>
                  <a:lnTo>
                    <a:pt x="1692193" y="1696766"/>
                  </a:lnTo>
                  <a:lnTo>
                    <a:pt x="1687746" y="1699623"/>
                  </a:lnTo>
                  <a:lnTo>
                    <a:pt x="1682982" y="1701845"/>
                  </a:lnTo>
                  <a:lnTo>
                    <a:pt x="1678218" y="1703750"/>
                  </a:lnTo>
                  <a:lnTo>
                    <a:pt x="1673454" y="1705655"/>
                  </a:lnTo>
                  <a:lnTo>
                    <a:pt x="1668373" y="1707242"/>
                  </a:lnTo>
                  <a:lnTo>
                    <a:pt x="1663609" y="1708829"/>
                  </a:lnTo>
                  <a:lnTo>
                    <a:pt x="1658527" y="1710099"/>
                  </a:lnTo>
                  <a:lnTo>
                    <a:pt x="1653445" y="1711369"/>
                  </a:lnTo>
                  <a:lnTo>
                    <a:pt x="1648364" y="1712004"/>
                  </a:lnTo>
                  <a:lnTo>
                    <a:pt x="1642964" y="1712321"/>
                  </a:lnTo>
                  <a:lnTo>
                    <a:pt x="1637883" y="1712956"/>
                  </a:lnTo>
                  <a:lnTo>
                    <a:pt x="1632801" y="1712956"/>
                  </a:lnTo>
                  <a:lnTo>
                    <a:pt x="1627402" y="1712321"/>
                  </a:lnTo>
                  <a:lnTo>
                    <a:pt x="1622320" y="1712004"/>
                  </a:lnTo>
                  <a:lnTo>
                    <a:pt x="1617238" y="1711369"/>
                  </a:lnTo>
                  <a:lnTo>
                    <a:pt x="1611522" y="1710099"/>
                  </a:lnTo>
                  <a:lnTo>
                    <a:pt x="1606440" y="1708829"/>
                  </a:lnTo>
                  <a:lnTo>
                    <a:pt x="1601358" y="1707242"/>
                  </a:lnTo>
                  <a:lnTo>
                    <a:pt x="1596277" y="1705337"/>
                  </a:lnTo>
                  <a:lnTo>
                    <a:pt x="1591195" y="1703432"/>
                  </a:lnTo>
                  <a:lnTo>
                    <a:pt x="1586113" y="1701210"/>
                  </a:lnTo>
                  <a:lnTo>
                    <a:pt x="1581349" y="1698353"/>
                  </a:lnTo>
                  <a:lnTo>
                    <a:pt x="1375542" y="1579627"/>
                  </a:lnTo>
                  <a:lnTo>
                    <a:pt x="1371096" y="1576770"/>
                  </a:lnTo>
                  <a:lnTo>
                    <a:pt x="1366332" y="1574548"/>
                  </a:lnTo>
                  <a:lnTo>
                    <a:pt x="1361568" y="1572643"/>
                  </a:lnTo>
                  <a:lnTo>
                    <a:pt x="1356803" y="1571056"/>
                  </a:lnTo>
                  <a:lnTo>
                    <a:pt x="1352039" y="1569469"/>
                  </a:lnTo>
                  <a:lnTo>
                    <a:pt x="1347910" y="1568199"/>
                  </a:lnTo>
                  <a:lnTo>
                    <a:pt x="1343464" y="1567564"/>
                  </a:lnTo>
                  <a:lnTo>
                    <a:pt x="1339335" y="1567247"/>
                  </a:lnTo>
                  <a:lnTo>
                    <a:pt x="1335206" y="1566612"/>
                  </a:lnTo>
                  <a:lnTo>
                    <a:pt x="1331078" y="1566612"/>
                  </a:lnTo>
                  <a:lnTo>
                    <a:pt x="1326949" y="1567247"/>
                  </a:lnTo>
                  <a:lnTo>
                    <a:pt x="1323137" y="1567882"/>
                  </a:lnTo>
                  <a:lnTo>
                    <a:pt x="1319644" y="1568517"/>
                  </a:lnTo>
                  <a:lnTo>
                    <a:pt x="1316150" y="1569786"/>
                  </a:lnTo>
                  <a:lnTo>
                    <a:pt x="1312656" y="1571374"/>
                  </a:lnTo>
                  <a:lnTo>
                    <a:pt x="1309480" y="1572961"/>
                  </a:lnTo>
                  <a:lnTo>
                    <a:pt x="1306304" y="1574866"/>
                  </a:lnTo>
                  <a:lnTo>
                    <a:pt x="1303446" y="1577405"/>
                  </a:lnTo>
                  <a:lnTo>
                    <a:pt x="1300270" y="1579627"/>
                  </a:lnTo>
                  <a:lnTo>
                    <a:pt x="1298047" y="1582484"/>
                  </a:lnTo>
                  <a:lnTo>
                    <a:pt x="1295188" y="1585659"/>
                  </a:lnTo>
                  <a:lnTo>
                    <a:pt x="1293283" y="1588516"/>
                  </a:lnTo>
                  <a:lnTo>
                    <a:pt x="1291059" y="1592325"/>
                  </a:lnTo>
                  <a:lnTo>
                    <a:pt x="1289471" y="1595817"/>
                  </a:lnTo>
                  <a:lnTo>
                    <a:pt x="1287566" y="1599944"/>
                  </a:lnTo>
                  <a:lnTo>
                    <a:pt x="1285978" y="1604071"/>
                  </a:lnTo>
                  <a:lnTo>
                    <a:pt x="1284707" y="1608198"/>
                  </a:lnTo>
                  <a:lnTo>
                    <a:pt x="1284072" y="1612959"/>
                  </a:lnTo>
                  <a:lnTo>
                    <a:pt x="1282802" y="1618039"/>
                  </a:lnTo>
                  <a:lnTo>
                    <a:pt x="1282484" y="1622800"/>
                  </a:lnTo>
                  <a:lnTo>
                    <a:pt x="1281849" y="1628197"/>
                  </a:lnTo>
                  <a:lnTo>
                    <a:pt x="1281849" y="1633594"/>
                  </a:lnTo>
                  <a:lnTo>
                    <a:pt x="1281849" y="1871046"/>
                  </a:lnTo>
                  <a:lnTo>
                    <a:pt x="1281531" y="1877077"/>
                  </a:lnTo>
                  <a:lnTo>
                    <a:pt x="1281214" y="1882156"/>
                  </a:lnTo>
                  <a:lnTo>
                    <a:pt x="1280261" y="1887553"/>
                  </a:lnTo>
                  <a:lnTo>
                    <a:pt x="1279626" y="1892950"/>
                  </a:lnTo>
                  <a:lnTo>
                    <a:pt x="1278355" y="1898029"/>
                  </a:lnTo>
                  <a:lnTo>
                    <a:pt x="1276767" y="1903108"/>
                  </a:lnTo>
                  <a:lnTo>
                    <a:pt x="1275179" y="1908187"/>
                  </a:lnTo>
                  <a:lnTo>
                    <a:pt x="1273274" y="1913266"/>
                  </a:lnTo>
                  <a:lnTo>
                    <a:pt x="1271050" y="1918028"/>
                  </a:lnTo>
                  <a:lnTo>
                    <a:pt x="1268510" y="1922790"/>
                  </a:lnTo>
                  <a:lnTo>
                    <a:pt x="1266286" y="1927234"/>
                  </a:lnTo>
                  <a:lnTo>
                    <a:pt x="1263110" y="1931361"/>
                  </a:lnTo>
                  <a:lnTo>
                    <a:pt x="1260570" y="1935805"/>
                  </a:lnTo>
                  <a:lnTo>
                    <a:pt x="1256758" y="1939932"/>
                  </a:lnTo>
                  <a:lnTo>
                    <a:pt x="1253900" y="1944059"/>
                  </a:lnTo>
                  <a:lnTo>
                    <a:pt x="1250088" y="1947551"/>
                  </a:lnTo>
                  <a:lnTo>
                    <a:pt x="1246277" y="1951360"/>
                  </a:lnTo>
                  <a:lnTo>
                    <a:pt x="1242466" y="1954535"/>
                  </a:lnTo>
                  <a:lnTo>
                    <a:pt x="1238337" y="1958027"/>
                  </a:lnTo>
                  <a:lnTo>
                    <a:pt x="1234208" y="1960884"/>
                  </a:lnTo>
                  <a:lnTo>
                    <a:pt x="1229444" y="1963423"/>
                  </a:lnTo>
                  <a:lnTo>
                    <a:pt x="1224998" y="1966280"/>
                  </a:lnTo>
                  <a:lnTo>
                    <a:pt x="1220551" y="1968502"/>
                  </a:lnTo>
                  <a:lnTo>
                    <a:pt x="1215787" y="1971042"/>
                  </a:lnTo>
                  <a:lnTo>
                    <a:pt x="1210706" y="1972947"/>
                  </a:lnTo>
                  <a:lnTo>
                    <a:pt x="1205624" y="1974534"/>
                  </a:lnTo>
                  <a:lnTo>
                    <a:pt x="1200542" y="1976121"/>
                  </a:lnTo>
                  <a:lnTo>
                    <a:pt x="1195461" y="1977391"/>
                  </a:lnTo>
                  <a:lnTo>
                    <a:pt x="1190379" y="1978026"/>
                  </a:lnTo>
                  <a:lnTo>
                    <a:pt x="1184662" y="1978978"/>
                  </a:lnTo>
                  <a:lnTo>
                    <a:pt x="1179263" y="1979296"/>
                  </a:lnTo>
                  <a:lnTo>
                    <a:pt x="1173864" y="1979613"/>
                  </a:lnTo>
                  <a:lnTo>
                    <a:pt x="771142" y="1979613"/>
                  </a:lnTo>
                  <a:lnTo>
                    <a:pt x="765743" y="1979296"/>
                  </a:lnTo>
                  <a:lnTo>
                    <a:pt x="760344" y="1978978"/>
                  </a:lnTo>
                  <a:lnTo>
                    <a:pt x="754944" y="1978026"/>
                  </a:lnTo>
                  <a:lnTo>
                    <a:pt x="749545" y="1977391"/>
                  </a:lnTo>
                  <a:lnTo>
                    <a:pt x="744146" y="1976121"/>
                  </a:lnTo>
                  <a:lnTo>
                    <a:pt x="739064" y="1974534"/>
                  </a:lnTo>
                  <a:lnTo>
                    <a:pt x="733982" y="1972947"/>
                  </a:lnTo>
                  <a:lnTo>
                    <a:pt x="729218" y="1971042"/>
                  </a:lnTo>
                  <a:lnTo>
                    <a:pt x="724772" y="1968502"/>
                  </a:lnTo>
                  <a:lnTo>
                    <a:pt x="720008" y="1966280"/>
                  </a:lnTo>
                  <a:lnTo>
                    <a:pt x="715244" y="1963423"/>
                  </a:lnTo>
                  <a:lnTo>
                    <a:pt x="710797" y="1960884"/>
                  </a:lnTo>
                  <a:lnTo>
                    <a:pt x="706668" y="1958027"/>
                  </a:lnTo>
                  <a:lnTo>
                    <a:pt x="702540" y="1954535"/>
                  </a:lnTo>
                  <a:lnTo>
                    <a:pt x="698728" y="1951360"/>
                  </a:lnTo>
                  <a:lnTo>
                    <a:pt x="694917" y="1947551"/>
                  </a:lnTo>
                  <a:lnTo>
                    <a:pt x="691423" y="1944059"/>
                  </a:lnTo>
                  <a:lnTo>
                    <a:pt x="687930" y="1939932"/>
                  </a:lnTo>
                  <a:lnTo>
                    <a:pt x="684754" y="1935805"/>
                  </a:lnTo>
                  <a:lnTo>
                    <a:pt x="681578" y="1931361"/>
                  </a:lnTo>
                  <a:lnTo>
                    <a:pt x="678719" y="1927234"/>
                  </a:lnTo>
                  <a:lnTo>
                    <a:pt x="675861" y="1922790"/>
                  </a:lnTo>
                  <a:lnTo>
                    <a:pt x="673638" y="1918028"/>
                  </a:lnTo>
                  <a:lnTo>
                    <a:pt x="671732" y="1913266"/>
                  </a:lnTo>
                  <a:lnTo>
                    <a:pt x="669826" y="1908187"/>
                  </a:lnTo>
                  <a:lnTo>
                    <a:pt x="667921" y="1903108"/>
                  </a:lnTo>
                  <a:lnTo>
                    <a:pt x="666650" y="1898029"/>
                  </a:lnTo>
                  <a:lnTo>
                    <a:pt x="665380" y="1892950"/>
                  </a:lnTo>
                  <a:lnTo>
                    <a:pt x="664110" y="1887553"/>
                  </a:lnTo>
                  <a:lnTo>
                    <a:pt x="663474" y="1882156"/>
                  </a:lnTo>
                  <a:lnTo>
                    <a:pt x="663157" y="1877077"/>
                  </a:lnTo>
                  <a:lnTo>
                    <a:pt x="663157" y="1871046"/>
                  </a:lnTo>
                  <a:lnTo>
                    <a:pt x="663157" y="1633594"/>
                  </a:lnTo>
                  <a:lnTo>
                    <a:pt x="663157" y="1628197"/>
                  </a:lnTo>
                  <a:lnTo>
                    <a:pt x="662839" y="1623118"/>
                  </a:lnTo>
                  <a:lnTo>
                    <a:pt x="661886" y="1618039"/>
                  </a:lnTo>
                  <a:lnTo>
                    <a:pt x="661251" y="1612959"/>
                  </a:lnTo>
                  <a:lnTo>
                    <a:pt x="659981" y="1608515"/>
                  </a:lnTo>
                  <a:lnTo>
                    <a:pt x="658710" y="1604071"/>
                  </a:lnTo>
                  <a:lnTo>
                    <a:pt x="657122" y="1599944"/>
                  </a:lnTo>
                  <a:lnTo>
                    <a:pt x="655534" y="1596135"/>
                  </a:lnTo>
                  <a:lnTo>
                    <a:pt x="653629" y="1592325"/>
                  </a:lnTo>
                  <a:lnTo>
                    <a:pt x="651723" y="1588516"/>
                  </a:lnTo>
                  <a:lnTo>
                    <a:pt x="649500" y="1585659"/>
                  </a:lnTo>
                  <a:lnTo>
                    <a:pt x="646959" y="1582484"/>
                  </a:lnTo>
                  <a:lnTo>
                    <a:pt x="644418" y="1579627"/>
                  </a:lnTo>
                  <a:lnTo>
                    <a:pt x="641560" y="1577405"/>
                  </a:lnTo>
                  <a:lnTo>
                    <a:pt x="638384" y="1574866"/>
                  </a:lnTo>
                  <a:lnTo>
                    <a:pt x="635525" y="1572961"/>
                  </a:lnTo>
                  <a:lnTo>
                    <a:pt x="632032" y="1571374"/>
                  </a:lnTo>
                  <a:lnTo>
                    <a:pt x="628538" y="1569786"/>
                  </a:lnTo>
                  <a:lnTo>
                    <a:pt x="625044" y="1568517"/>
                  </a:lnTo>
                  <a:lnTo>
                    <a:pt x="621551" y="1567882"/>
                  </a:lnTo>
                  <a:lnTo>
                    <a:pt x="617739" y="1567247"/>
                  </a:lnTo>
                  <a:lnTo>
                    <a:pt x="613610" y="1566612"/>
                  </a:lnTo>
                  <a:lnTo>
                    <a:pt x="609799" y="1566612"/>
                  </a:lnTo>
                  <a:lnTo>
                    <a:pt x="605353" y="1567247"/>
                  </a:lnTo>
                  <a:lnTo>
                    <a:pt x="601224" y="1567564"/>
                  </a:lnTo>
                  <a:lnTo>
                    <a:pt x="596778" y="1568199"/>
                  </a:lnTo>
                  <a:lnTo>
                    <a:pt x="592649" y="1569469"/>
                  </a:lnTo>
                  <a:lnTo>
                    <a:pt x="587885" y="1571056"/>
                  </a:lnTo>
                  <a:lnTo>
                    <a:pt x="583438" y="1572643"/>
                  </a:lnTo>
                  <a:lnTo>
                    <a:pt x="578674" y="1574548"/>
                  </a:lnTo>
                  <a:lnTo>
                    <a:pt x="574228" y="1576770"/>
                  </a:lnTo>
                  <a:lnTo>
                    <a:pt x="569146" y="1579627"/>
                  </a:lnTo>
                  <a:lnTo>
                    <a:pt x="363339" y="1698353"/>
                  </a:lnTo>
                  <a:lnTo>
                    <a:pt x="358575" y="1701210"/>
                  </a:lnTo>
                  <a:lnTo>
                    <a:pt x="353493" y="1703432"/>
                  </a:lnTo>
                  <a:lnTo>
                    <a:pt x="348411" y="1705337"/>
                  </a:lnTo>
                  <a:lnTo>
                    <a:pt x="343330" y="1707242"/>
                  </a:lnTo>
                  <a:lnTo>
                    <a:pt x="338248" y="1708829"/>
                  </a:lnTo>
                  <a:lnTo>
                    <a:pt x="333166" y="1710099"/>
                  </a:lnTo>
                  <a:lnTo>
                    <a:pt x="328085" y="1711369"/>
                  </a:lnTo>
                  <a:lnTo>
                    <a:pt x="323003" y="1712004"/>
                  </a:lnTo>
                  <a:lnTo>
                    <a:pt x="317286" y="1712321"/>
                  </a:lnTo>
                  <a:lnTo>
                    <a:pt x="312205" y="1712956"/>
                  </a:lnTo>
                  <a:lnTo>
                    <a:pt x="306805" y="1712956"/>
                  </a:lnTo>
                  <a:lnTo>
                    <a:pt x="301724" y="1712321"/>
                  </a:lnTo>
                  <a:lnTo>
                    <a:pt x="296642" y="1712004"/>
                  </a:lnTo>
                  <a:lnTo>
                    <a:pt x="291560" y="1711369"/>
                  </a:lnTo>
                  <a:lnTo>
                    <a:pt x="286479" y="1710099"/>
                  </a:lnTo>
                  <a:lnTo>
                    <a:pt x="281397" y="1708829"/>
                  </a:lnTo>
                  <a:lnTo>
                    <a:pt x="276315" y="1707242"/>
                  </a:lnTo>
                  <a:lnTo>
                    <a:pt x="271551" y="1705655"/>
                  </a:lnTo>
                  <a:lnTo>
                    <a:pt x="266470" y="1703750"/>
                  </a:lnTo>
                  <a:lnTo>
                    <a:pt x="261706" y="1701845"/>
                  </a:lnTo>
                  <a:lnTo>
                    <a:pt x="256941" y="1699623"/>
                  </a:lnTo>
                  <a:lnTo>
                    <a:pt x="252813" y="1696766"/>
                  </a:lnTo>
                  <a:lnTo>
                    <a:pt x="248049" y="1693909"/>
                  </a:lnTo>
                  <a:lnTo>
                    <a:pt x="243602" y="1691052"/>
                  </a:lnTo>
                  <a:lnTo>
                    <a:pt x="239791" y="1687243"/>
                  </a:lnTo>
                  <a:lnTo>
                    <a:pt x="235980" y="1684385"/>
                  </a:lnTo>
                  <a:lnTo>
                    <a:pt x="231851" y="1680259"/>
                  </a:lnTo>
                  <a:lnTo>
                    <a:pt x="228040" y="1676449"/>
                  </a:lnTo>
                  <a:lnTo>
                    <a:pt x="224863" y="1672640"/>
                  </a:lnTo>
                  <a:lnTo>
                    <a:pt x="221370" y="1668196"/>
                  </a:lnTo>
                  <a:lnTo>
                    <a:pt x="218194" y="1663434"/>
                  </a:lnTo>
                  <a:lnTo>
                    <a:pt x="215335" y="1658672"/>
                  </a:lnTo>
                  <a:lnTo>
                    <a:pt x="14292" y="1310430"/>
                  </a:lnTo>
                  <a:lnTo>
                    <a:pt x="11751" y="1305351"/>
                  </a:lnTo>
                  <a:lnTo>
                    <a:pt x="9211" y="1300589"/>
                  </a:lnTo>
                  <a:lnTo>
                    <a:pt x="6987" y="1295510"/>
                  </a:lnTo>
                  <a:lnTo>
                    <a:pt x="5399" y="1290431"/>
                  </a:lnTo>
                  <a:lnTo>
                    <a:pt x="3811" y="1285352"/>
                  </a:lnTo>
                  <a:lnTo>
                    <a:pt x="2541" y="1280273"/>
                  </a:lnTo>
                  <a:lnTo>
                    <a:pt x="1588" y="1274876"/>
                  </a:lnTo>
                  <a:lnTo>
                    <a:pt x="635" y="1269797"/>
                  </a:lnTo>
                  <a:lnTo>
                    <a:pt x="318" y="1264718"/>
                  </a:lnTo>
                  <a:lnTo>
                    <a:pt x="0" y="1259321"/>
                  </a:lnTo>
                  <a:lnTo>
                    <a:pt x="0" y="1254242"/>
                  </a:lnTo>
                  <a:lnTo>
                    <a:pt x="318" y="1249163"/>
                  </a:lnTo>
                  <a:lnTo>
                    <a:pt x="635" y="1243449"/>
                  </a:lnTo>
                  <a:lnTo>
                    <a:pt x="1588" y="1238369"/>
                  </a:lnTo>
                  <a:lnTo>
                    <a:pt x="2223" y="1233290"/>
                  </a:lnTo>
                  <a:lnTo>
                    <a:pt x="3494" y="1228211"/>
                  </a:lnTo>
                  <a:lnTo>
                    <a:pt x="5082" y="1223449"/>
                  </a:lnTo>
                  <a:lnTo>
                    <a:pt x="6987" y="1218370"/>
                  </a:lnTo>
                  <a:lnTo>
                    <a:pt x="8893" y="1213608"/>
                  </a:lnTo>
                  <a:lnTo>
                    <a:pt x="10799" y="1209164"/>
                  </a:lnTo>
                  <a:lnTo>
                    <a:pt x="13339" y="1204402"/>
                  </a:lnTo>
                  <a:lnTo>
                    <a:pt x="15880" y="1199641"/>
                  </a:lnTo>
                  <a:lnTo>
                    <a:pt x="18739" y="1195196"/>
                  </a:lnTo>
                  <a:lnTo>
                    <a:pt x="21915" y="1191069"/>
                  </a:lnTo>
                  <a:lnTo>
                    <a:pt x="25091" y="1186625"/>
                  </a:lnTo>
                  <a:lnTo>
                    <a:pt x="28584" y="1182816"/>
                  </a:lnTo>
                  <a:lnTo>
                    <a:pt x="32396" y="1179006"/>
                  </a:lnTo>
                  <a:lnTo>
                    <a:pt x="36207" y="1175514"/>
                  </a:lnTo>
                  <a:lnTo>
                    <a:pt x="40336" y="1171705"/>
                  </a:lnTo>
                  <a:lnTo>
                    <a:pt x="44465" y="1168848"/>
                  </a:lnTo>
                  <a:lnTo>
                    <a:pt x="49229" y="1165674"/>
                  </a:lnTo>
                  <a:lnTo>
                    <a:pt x="53993" y="1162499"/>
                  </a:lnTo>
                  <a:lnTo>
                    <a:pt x="259800" y="1043773"/>
                  </a:lnTo>
                  <a:lnTo>
                    <a:pt x="264564" y="1040916"/>
                  </a:lnTo>
                  <a:lnTo>
                    <a:pt x="268693" y="1038376"/>
                  </a:lnTo>
                  <a:lnTo>
                    <a:pt x="272822" y="1035202"/>
                  </a:lnTo>
                  <a:lnTo>
                    <a:pt x="276633" y="1032027"/>
                  </a:lnTo>
                  <a:lnTo>
                    <a:pt x="280127" y="1028853"/>
                  </a:lnTo>
                  <a:lnTo>
                    <a:pt x="283303" y="1025361"/>
                  </a:lnTo>
                  <a:lnTo>
                    <a:pt x="286161" y="1022187"/>
                  </a:lnTo>
                  <a:lnTo>
                    <a:pt x="288702" y="1018695"/>
                  </a:lnTo>
                  <a:lnTo>
                    <a:pt x="291243" y="1015203"/>
                  </a:lnTo>
                  <a:lnTo>
                    <a:pt x="293148" y="1011711"/>
                  </a:lnTo>
                  <a:lnTo>
                    <a:pt x="294736" y="1008219"/>
                  </a:lnTo>
                  <a:lnTo>
                    <a:pt x="295689" y="1004409"/>
                  </a:lnTo>
                  <a:lnTo>
                    <a:pt x="296960" y="1000600"/>
                  </a:lnTo>
                  <a:lnTo>
                    <a:pt x="297912" y="997108"/>
                  </a:lnTo>
                  <a:lnTo>
                    <a:pt x="298230" y="993616"/>
                  </a:lnTo>
                  <a:lnTo>
                    <a:pt x="298230" y="989807"/>
                  </a:lnTo>
                  <a:lnTo>
                    <a:pt x="298230" y="985997"/>
                  </a:lnTo>
                  <a:lnTo>
                    <a:pt x="297912" y="982188"/>
                  </a:lnTo>
                  <a:lnTo>
                    <a:pt x="296960" y="978696"/>
                  </a:lnTo>
                  <a:lnTo>
                    <a:pt x="295689" y="975204"/>
                  </a:lnTo>
                  <a:lnTo>
                    <a:pt x="294736" y="971395"/>
                  </a:lnTo>
                  <a:lnTo>
                    <a:pt x="293148" y="967585"/>
                  </a:lnTo>
                  <a:lnTo>
                    <a:pt x="291243" y="964093"/>
                  </a:lnTo>
                  <a:lnTo>
                    <a:pt x="288702" y="960601"/>
                  </a:lnTo>
                  <a:lnTo>
                    <a:pt x="286161" y="957427"/>
                  </a:lnTo>
                  <a:lnTo>
                    <a:pt x="283303" y="953935"/>
                  </a:lnTo>
                  <a:lnTo>
                    <a:pt x="280127" y="950760"/>
                  </a:lnTo>
                  <a:lnTo>
                    <a:pt x="276633" y="947269"/>
                  </a:lnTo>
                  <a:lnTo>
                    <a:pt x="272822" y="944094"/>
                  </a:lnTo>
                  <a:lnTo>
                    <a:pt x="268693" y="941554"/>
                  </a:lnTo>
                  <a:lnTo>
                    <a:pt x="264564" y="938380"/>
                  </a:lnTo>
                  <a:lnTo>
                    <a:pt x="259800" y="935523"/>
                  </a:lnTo>
                  <a:lnTo>
                    <a:pt x="53993" y="816797"/>
                  </a:lnTo>
                  <a:lnTo>
                    <a:pt x="49229" y="813940"/>
                  </a:lnTo>
                  <a:lnTo>
                    <a:pt x="44465" y="811083"/>
                  </a:lnTo>
                  <a:lnTo>
                    <a:pt x="40336" y="807591"/>
                  </a:lnTo>
                  <a:lnTo>
                    <a:pt x="36207" y="804099"/>
                  </a:lnTo>
                  <a:lnTo>
                    <a:pt x="32396" y="800607"/>
                  </a:lnTo>
                  <a:lnTo>
                    <a:pt x="28584" y="796480"/>
                  </a:lnTo>
                  <a:lnTo>
                    <a:pt x="25091" y="792671"/>
                  </a:lnTo>
                  <a:lnTo>
                    <a:pt x="21915" y="788226"/>
                  </a:lnTo>
                  <a:lnTo>
                    <a:pt x="18739" y="784100"/>
                  </a:lnTo>
                  <a:lnTo>
                    <a:pt x="15880" y="779655"/>
                  </a:lnTo>
                  <a:lnTo>
                    <a:pt x="13339" y="775529"/>
                  </a:lnTo>
                  <a:lnTo>
                    <a:pt x="10799" y="770767"/>
                  </a:lnTo>
                  <a:lnTo>
                    <a:pt x="8893" y="766005"/>
                  </a:lnTo>
                  <a:lnTo>
                    <a:pt x="6987" y="760926"/>
                  </a:lnTo>
                  <a:lnTo>
                    <a:pt x="5082" y="756164"/>
                  </a:lnTo>
                  <a:lnTo>
                    <a:pt x="3494" y="751085"/>
                  </a:lnTo>
                  <a:lnTo>
                    <a:pt x="2223" y="746006"/>
                  </a:lnTo>
                  <a:lnTo>
                    <a:pt x="1588" y="740927"/>
                  </a:lnTo>
                  <a:lnTo>
                    <a:pt x="635" y="735847"/>
                  </a:lnTo>
                  <a:lnTo>
                    <a:pt x="318" y="730768"/>
                  </a:lnTo>
                  <a:lnTo>
                    <a:pt x="0" y="725372"/>
                  </a:lnTo>
                  <a:lnTo>
                    <a:pt x="0" y="720292"/>
                  </a:lnTo>
                  <a:lnTo>
                    <a:pt x="318" y="715213"/>
                  </a:lnTo>
                  <a:lnTo>
                    <a:pt x="635" y="709499"/>
                  </a:lnTo>
                  <a:lnTo>
                    <a:pt x="1588" y="704420"/>
                  </a:lnTo>
                  <a:lnTo>
                    <a:pt x="2541" y="699341"/>
                  </a:lnTo>
                  <a:lnTo>
                    <a:pt x="3811" y="693944"/>
                  </a:lnTo>
                  <a:lnTo>
                    <a:pt x="5399" y="688865"/>
                  </a:lnTo>
                  <a:lnTo>
                    <a:pt x="6987" y="683786"/>
                  </a:lnTo>
                  <a:lnTo>
                    <a:pt x="9211" y="678707"/>
                  </a:lnTo>
                  <a:lnTo>
                    <a:pt x="11751" y="673945"/>
                  </a:lnTo>
                  <a:lnTo>
                    <a:pt x="14292" y="668866"/>
                  </a:lnTo>
                  <a:lnTo>
                    <a:pt x="215335" y="320624"/>
                  </a:lnTo>
                  <a:lnTo>
                    <a:pt x="218194" y="315862"/>
                  </a:lnTo>
                  <a:lnTo>
                    <a:pt x="221370" y="311418"/>
                  </a:lnTo>
                  <a:lnTo>
                    <a:pt x="224863" y="307291"/>
                  </a:lnTo>
                  <a:lnTo>
                    <a:pt x="228040" y="302847"/>
                  </a:lnTo>
                  <a:lnTo>
                    <a:pt x="231851" y="299037"/>
                  </a:lnTo>
                  <a:lnTo>
                    <a:pt x="235980" y="295545"/>
                  </a:lnTo>
                  <a:lnTo>
                    <a:pt x="239791" y="292053"/>
                  </a:lnTo>
                  <a:lnTo>
                    <a:pt x="243602" y="288562"/>
                  </a:lnTo>
                  <a:lnTo>
                    <a:pt x="248049" y="285704"/>
                  </a:lnTo>
                  <a:lnTo>
                    <a:pt x="252813" y="282530"/>
                  </a:lnTo>
                  <a:lnTo>
                    <a:pt x="256941" y="280308"/>
                  </a:lnTo>
                  <a:lnTo>
                    <a:pt x="261706" y="277768"/>
                  </a:lnTo>
                  <a:lnTo>
                    <a:pt x="266470" y="275546"/>
                  </a:lnTo>
                  <a:lnTo>
                    <a:pt x="271551" y="273641"/>
                  </a:lnTo>
                  <a:lnTo>
                    <a:pt x="276315" y="272054"/>
                  </a:lnTo>
                  <a:lnTo>
                    <a:pt x="281397" y="270467"/>
                  </a:lnTo>
                  <a:lnTo>
                    <a:pt x="286479" y="269197"/>
                  </a:lnTo>
                  <a:lnTo>
                    <a:pt x="291560" y="268562"/>
                  </a:lnTo>
                  <a:lnTo>
                    <a:pt x="296642" y="267610"/>
                  </a:lnTo>
                  <a:lnTo>
                    <a:pt x="301724" y="266975"/>
                  </a:lnTo>
                  <a:lnTo>
                    <a:pt x="306805" y="266975"/>
                  </a:lnTo>
                  <a:lnTo>
                    <a:pt x="312205" y="266975"/>
                  </a:lnTo>
                  <a:lnTo>
                    <a:pt x="317286" y="266975"/>
                  </a:lnTo>
                  <a:lnTo>
                    <a:pt x="323003" y="267610"/>
                  </a:lnTo>
                  <a:lnTo>
                    <a:pt x="328085" y="268562"/>
                  </a:lnTo>
                  <a:lnTo>
                    <a:pt x="333166" y="269197"/>
                  </a:lnTo>
                  <a:lnTo>
                    <a:pt x="338248" y="270784"/>
                  </a:lnTo>
                  <a:lnTo>
                    <a:pt x="343330" y="272372"/>
                  </a:lnTo>
                  <a:lnTo>
                    <a:pt x="348411" y="273959"/>
                  </a:lnTo>
                  <a:lnTo>
                    <a:pt x="353493" y="276181"/>
                  </a:lnTo>
                  <a:lnTo>
                    <a:pt x="358575" y="278721"/>
                  </a:lnTo>
                  <a:lnTo>
                    <a:pt x="363339" y="281260"/>
                  </a:lnTo>
                  <a:lnTo>
                    <a:pt x="569146" y="399986"/>
                  </a:lnTo>
                  <a:lnTo>
                    <a:pt x="574228" y="402526"/>
                  </a:lnTo>
                  <a:lnTo>
                    <a:pt x="578674" y="404748"/>
                  </a:lnTo>
                  <a:lnTo>
                    <a:pt x="583438" y="406653"/>
                  </a:lnTo>
                  <a:lnTo>
                    <a:pt x="587885" y="408875"/>
                  </a:lnTo>
                  <a:lnTo>
                    <a:pt x="592649" y="409827"/>
                  </a:lnTo>
                  <a:lnTo>
                    <a:pt x="596778" y="411097"/>
                  </a:lnTo>
                  <a:lnTo>
                    <a:pt x="601224" y="411732"/>
                  </a:lnTo>
                  <a:lnTo>
                    <a:pt x="605353" y="412367"/>
                  </a:lnTo>
                  <a:lnTo>
                    <a:pt x="609799" y="412684"/>
                  </a:lnTo>
                  <a:lnTo>
                    <a:pt x="613610" y="412684"/>
                  </a:lnTo>
                  <a:lnTo>
                    <a:pt x="617739" y="412367"/>
                  </a:lnTo>
                  <a:lnTo>
                    <a:pt x="621551" y="411414"/>
                  </a:lnTo>
                  <a:lnTo>
                    <a:pt x="625044" y="410779"/>
                  </a:lnTo>
                  <a:lnTo>
                    <a:pt x="628538" y="409510"/>
                  </a:lnTo>
                  <a:lnTo>
                    <a:pt x="632032" y="407922"/>
                  </a:lnTo>
                  <a:lnTo>
                    <a:pt x="635525" y="406335"/>
                  </a:lnTo>
                  <a:lnTo>
                    <a:pt x="638384" y="404430"/>
                  </a:lnTo>
                  <a:lnTo>
                    <a:pt x="641560" y="402208"/>
                  </a:lnTo>
                  <a:lnTo>
                    <a:pt x="644418" y="399669"/>
                  </a:lnTo>
                  <a:lnTo>
                    <a:pt x="646959" y="396812"/>
                  </a:lnTo>
                  <a:lnTo>
                    <a:pt x="649500" y="393955"/>
                  </a:lnTo>
                  <a:lnTo>
                    <a:pt x="651723" y="390780"/>
                  </a:lnTo>
                  <a:lnTo>
                    <a:pt x="653629" y="387288"/>
                  </a:lnTo>
                  <a:lnTo>
                    <a:pt x="655534" y="383796"/>
                  </a:lnTo>
                  <a:lnTo>
                    <a:pt x="657122" y="379669"/>
                  </a:lnTo>
                  <a:lnTo>
                    <a:pt x="658710" y="375543"/>
                  </a:lnTo>
                  <a:lnTo>
                    <a:pt x="659981" y="371098"/>
                  </a:lnTo>
                  <a:lnTo>
                    <a:pt x="661251" y="366337"/>
                  </a:lnTo>
                  <a:lnTo>
                    <a:pt x="661886" y="361575"/>
                  </a:lnTo>
                  <a:lnTo>
                    <a:pt x="662839" y="356496"/>
                  </a:lnTo>
                  <a:lnTo>
                    <a:pt x="663157" y="351099"/>
                  </a:lnTo>
                  <a:lnTo>
                    <a:pt x="663157" y="345702"/>
                  </a:lnTo>
                  <a:lnTo>
                    <a:pt x="663157" y="108250"/>
                  </a:lnTo>
                  <a:lnTo>
                    <a:pt x="663157" y="102854"/>
                  </a:lnTo>
                  <a:lnTo>
                    <a:pt x="663474" y="97140"/>
                  </a:lnTo>
                  <a:lnTo>
                    <a:pt x="664110" y="91743"/>
                  </a:lnTo>
                  <a:lnTo>
                    <a:pt x="665380" y="86664"/>
                  </a:lnTo>
                  <a:lnTo>
                    <a:pt x="666650" y="81267"/>
                  </a:lnTo>
                  <a:lnTo>
                    <a:pt x="667921" y="76188"/>
                  </a:lnTo>
                  <a:lnTo>
                    <a:pt x="669826" y="71109"/>
                  </a:lnTo>
                  <a:lnTo>
                    <a:pt x="671732" y="66347"/>
                  </a:lnTo>
                  <a:lnTo>
                    <a:pt x="673638" y="61585"/>
                  </a:lnTo>
                  <a:lnTo>
                    <a:pt x="675861" y="56824"/>
                  </a:lnTo>
                  <a:lnTo>
                    <a:pt x="678719" y="52379"/>
                  </a:lnTo>
                  <a:lnTo>
                    <a:pt x="681578" y="47935"/>
                  </a:lnTo>
                  <a:lnTo>
                    <a:pt x="684754" y="43491"/>
                  </a:lnTo>
                  <a:lnTo>
                    <a:pt x="687930" y="39681"/>
                  </a:lnTo>
                  <a:lnTo>
                    <a:pt x="691423" y="35872"/>
                  </a:lnTo>
                  <a:lnTo>
                    <a:pt x="694917" y="31745"/>
                  </a:lnTo>
                  <a:lnTo>
                    <a:pt x="698728" y="28253"/>
                  </a:lnTo>
                  <a:lnTo>
                    <a:pt x="702540" y="24761"/>
                  </a:lnTo>
                  <a:lnTo>
                    <a:pt x="706668" y="21587"/>
                  </a:lnTo>
                  <a:lnTo>
                    <a:pt x="710797" y="18412"/>
                  </a:lnTo>
                  <a:lnTo>
                    <a:pt x="715244" y="15873"/>
                  </a:lnTo>
                  <a:lnTo>
                    <a:pt x="720008" y="13016"/>
                  </a:lnTo>
                  <a:lnTo>
                    <a:pt x="724772" y="10794"/>
                  </a:lnTo>
                  <a:lnTo>
                    <a:pt x="729218" y="8889"/>
                  </a:lnTo>
                  <a:lnTo>
                    <a:pt x="733982" y="6667"/>
                  </a:lnTo>
                  <a:lnTo>
                    <a:pt x="739064" y="4762"/>
                  </a:lnTo>
                  <a:lnTo>
                    <a:pt x="744146" y="3810"/>
                  </a:lnTo>
                  <a:lnTo>
                    <a:pt x="749545" y="2222"/>
                  </a:lnTo>
                  <a:lnTo>
                    <a:pt x="754944" y="1270"/>
                  </a:lnTo>
                  <a:lnTo>
                    <a:pt x="760344" y="635"/>
                  </a:lnTo>
                  <a:lnTo>
                    <a:pt x="765743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158305" y="2854452"/>
            <a:ext cx="1769807" cy="1769807"/>
            <a:chOff x="8776009" y="2930652"/>
            <a:chExt cx="1769807" cy="1769807"/>
          </a:xfrm>
        </p:grpSpPr>
        <p:sp>
          <p:nvSpPr>
            <p:cNvPr id="31" name="椭圆 30"/>
            <p:cNvSpPr/>
            <p:nvPr/>
          </p:nvSpPr>
          <p:spPr>
            <a:xfrm>
              <a:off x="8776009" y="2930652"/>
              <a:ext cx="1769807" cy="1769807"/>
            </a:xfrm>
            <a:prstGeom prst="ellipse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KSO_Shape"/>
            <p:cNvSpPr>
              <a:spLocks/>
            </p:cNvSpPr>
            <p:nvPr/>
          </p:nvSpPr>
          <p:spPr bwMode="auto">
            <a:xfrm>
              <a:off x="9349755" y="3417487"/>
              <a:ext cx="622314" cy="796137"/>
            </a:xfrm>
            <a:custGeom>
              <a:avLst/>
              <a:gdLst>
                <a:gd name="T0" fmla="*/ 1139504 w 1546226"/>
                <a:gd name="T1" fmla="*/ 1893571 h 1979613"/>
                <a:gd name="T2" fmla="*/ 1117260 w 1546226"/>
                <a:gd name="T3" fmla="*/ 1969136 h 1979613"/>
                <a:gd name="T4" fmla="*/ 423882 w 1546226"/>
                <a:gd name="T5" fmla="*/ 1965643 h 1979613"/>
                <a:gd name="T6" fmla="*/ 408946 w 1546226"/>
                <a:gd name="T7" fmla="*/ 1888173 h 1979613"/>
                <a:gd name="T8" fmla="*/ 965201 w 1546226"/>
                <a:gd name="T9" fmla="*/ 1608456 h 1979613"/>
                <a:gd name="T10" fmla="*/ 1020446 w 1546226"/>
                <a:gd name="T11" fmla="*/ 1663701 h 1979613"/>
                <a:gd name="T12" fmla="*/ 977266 w 1546226"/>
                <a:gd name="T13" fmla="*/ 1729106 h 1979613"/>
                <a:gd name="T14" fmla="*/ 536258 w 1546226"/>
                <a:gd name="T15" fmla="*/ 1704658 h 1979613"/>
                <a:gd name="T16" fmla="*/ 543878 w 1546226"/>
                <a:gd name="T17" fmla="*/ 1626236 h 1979613"/>
                <a:gd name="T18" fmla="*/ 859473 w 1546226"/>
                <a:gd name="T19" fmla="*/ 1366838 h 1979613"/>
                <a:gd name="T20" fmla="*/ 895986 w 1546226"/>
                <a:gd name="T21" fmla="*/ 1436370 h 1979613"/>
                <a:gd name="T22" fmla="*/ 835026 w 1546226"/>
                <a:gd name="T23" fmla="*/ 1485900 h 1979613"/>
                <a:gd name="T24" fmla="*/ 652463 w 1546226"/>
                <a:gd name="T25" fmla="*/ 1442403 h 1979613"/>
                <a:gd name="T26" fmla="*/ 681991 w 1546226"/>
                <a:gd name="T27" fmla="*/ 1369695 h 1979613"/>
                <a:gd name="T28" fmla="*/ 1304222 w 1546226"/>
                <a:gd name="T29" fmla="*/ 1188236 h 1979613"/>
                <a:gd name="T30" fmla="*/ 1445365 w 1546226"/>
                <a:gd name="T31" fmla="*/ 1409543 h 1979613"/>
                <a:gd name="T32" fmla="*/ 1521804 w 1546226"/>
                <a:gd name="T33" fmla="*/ 1643532 h 1979613"/>
                <a:gd name="T34" fmla="*/ 1542420 w 1546226"/>
                <a:gd name="T35" fmla="*/ 1979613 h 1979613"/>
                <a:gd name="T36" fmla="*/ 1276311 w 1546226"/>
                <a:gd name="T37" fmla="*/ 1712016 h 1979613"/>
                <a:gd name="T38" fmla="*/ 1209387 w 1546226"/>
                <a:gd name="T39" fmla="*/ 1506880 h 1979613"/>
                <a:gd name="T40" fmla="*/ 1061267 w 1546226"/>
                <a:gd name="T41" fmla="*/ 1303011 h 1979613"/>
                <a:gd name="T42" fmla="*/ 1032087 w 1546226"/>
                <a:gd name="T43" fmla="*/ 1155896 h 1979613"/>
                <a:gd name="T44" fmla="*/ 847726 w 1546226"/>
                <a:gd name="T45" fmla="*/ 496570 h 1979613"/>
                <a:gd name="T46" fmla="*/ 896938 w 1546226"/>
                <a:gd name="T47" fmla="*/ 557212 h 1979613"/>
                <a:gd name="T48" fmla="*/ 847726 w 1546226"/>
                <a:gd name="T49" fmla="*/ 617855 h 1979613"/>
                <a:gd name="T50" fmla="*/ 656908 w 1546226"/>
                <a:gd name="T51" fmla="*/ 586740 h 1979613"/>
                <a:gd name="T52" fmla="*/ 672148 w 1546226"/>
                <a:gd name="T53" fmla="*/ 509270 h 1979613"/>
                <a:gd name="T54" fmla="*/ 988378 w 1546226"/>
                <a:gd name="T55" fmla="*/ 255587 h 1979613"/>
                <a:gd name="T56" fmla="*/ 1017588 w 1546226"/>
                <a:gd name="T57" fmla="*/ 328295 h 1979613"/>
                <a:gd name="T58" fmla="*/ 587375 w 1546226"/>
                <a:gd name="T59" fmla="*/ 371475 h 1979613"/>
                <a:gd name="T60" fmla="*/ 527050 w 1546226"/>
                <a:gd name="T61" fmla="*/ 322262 h 1979613"/>
                <a:gd name="T62" fmla="*/ 563563 w 1546226"/>
                <a:gd name="T63" fmla="*/ 252730 h 1979613"/>
                <a:gd name="T64" fmla="*/ 1543686 w 1546226"/>
                <a:gd name="T65" fmla="*/ 172057 h 1979613"/>
                <a:gd name="T66" fmla="*/ 1479895 w 1546226"/>
                <a:gd name="T67" fmla="*/ 486332 h 1979613"/>
                <a:gd name="T68" fmla="*/ 1310737 w 1546226"/>
                <a:gd name="T69" fmla="*/ 784417 h 1979613"/>
                <a:gd name="T70" fmla="*/ 1144435 w 1546226"/>
                <a:gd name="T71" fmla="*/ 941872 h 1979613"/>
                <a:gd name="T72" fmla="*/ 913707 w 1546226"/>
                <a:gd name="T73" fmla="*/ 1072978 h 1979613"/>
                <a:gd name="T74" fmla="*/ 591894 w 1546226"/>
                <a:gd name="T75" fmla="*/ 1216782 h 1979613"/>
                <a:gd name="T76" fmla="*/ 376083 w 1546226"/>
                <a:gd name="T77" fmla="*/ 1436140 h 1979613"/>
                <a:gd name="T78" fmla="*/ 278650 w 1546226"/>
                <a:gd name="T79" fmla="*/ 1673275 h 1979613"/>
                <a:gd name="T80" fmla="*/ 256752 w 1546226"/>
                <a:gd name="T81" fmla="*/ 1943107 h 1979613"/>
                <a:gd name="T82" fmla="*/ 11425 w 1546226"/>
                <a:gd name="T83" fmla="*/ 1721210 h 1979613"/>
                <a:gd name="T84" fmla="*/ 94893 w 1546226"/>
                <a:gd name="T85" fmla="*/ 1422807 h 1979613"/>
                <a:gd name="T86" fmla="*/ 266908 w 1546226"/>
                <a:gd name="T87" fmla="*/ 1159959 h 1979613"/>
                <a:gd name="T88" fmla="*/ 445904 w 1546226"/>
                <a:gd name="T89" fmla="*/ 1007266 h 1979613"/>
                <a:gd name="T90" fmla="*/ 691866 w 1546226"/>
                <a:gd name="T91" fmla="*/ 883143 h 1979613"/>
                <a:gd name="T92" fmla="*/ 1012409 w 1546226"/>
                <a:gd name="T93" fmla="*/ 720292 h 1979613"/>
                <a:gd name="T94" fmla="*/ 1199340 w 1546226"/>
                <a:gd name="T95" fmla="*/ 492998 h 1979613"/>
                <a:gd name="T96" fmla="*/ 1277730 w 1546226"/>
                <a:gd name="T97" fmla="*/ 259356 h 1979613"/>
                <a:gd name="T98" fmla="*/ 463603 w 1546226"/>
                <a:gd name="T99" fmla="*/ 0 h 1979613"/>
                <a:gd name="T100" fmla="*/ 1141411 w 1546226"/>
                <a:gd name="T101" fmla="*/ 43609 h 1979613"/>
                <a:gd name="T102" fmla="*/ 1112176 w 1546226"/>
                <a:gd name="T103" fmla="*/ 116504 h 1979613"/>
                <a:gd name="T104" fmla="*/ 419433 w 1546226"/>
                <a:gd name="T105" fmla="*/ 105681 h 1979613"/>
                <a:gd name="T106" fmla="*/ 412124 w 1546226"/>
                <a:gd name="T107" fmla="*/ 27693 h 1979613"/>
                <a:gd name="T108" fmla="*/ 256779 w 1546226"/>
                <a:gd name="T109" fmla="*/ 31137 h 1979613"/>
                <a:gd name="T110" fmla="*/ 279287 w 1546226"/>
                <a:gd name="T111" fmla="*/ 311049 h 1979613"/>
                <a:gd name="T112" fmla="*/ 361076 w 1546226"/>
                <a:gd name="T113" fmla="*/ 519156 h 1979613"/>
                <a:gd name="T114" fmla="*/ 530043 w 1546226"/>
                <a:gd name="T115" fmla="*/ 718050 h 1979613"/>
                <a:gd name="T116" fmla="*/ 466323 w 1546226"/>
                <a:gd name="T117" fmla="*/ 850539 h 1979613"/>
                <a:gd name="T118" fmla="*/ 255828 w 1546226"/>
                <a:gd name="T119" fmla="*/ 808600 h 1979613"/>
                <a:gd name="T120" fmla="*/ 108418 w 1546226"/>
                <a:gd name="T121" fmla="*/ 587149 h 1979613"/>
                <a:gd name="T122" fmla="*/ 28214 w 1546226"/>
                <a:gd name="T123" fmla="*/ 353306 h 1979613"/>
                <a:gd name="T124" fmla="*/ 2853 w 1546226"/>
                <a:gd name="T125" fmla="*/ 15886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6226" h="1979613">
                  <a:moveTo>
                    <a:pt x="463603" y="1855788"/>
                  </a:moveTo>
                  <a:lnTo>
                    <a:pt x="1082623" y="1855788"/>
                  </a:lnTo>
                  <a:lnTo>
                    <a:pt x="1088978" y="1856106"/>
                  </a:lnTo>
                  <a:lnTo>
                    <a:pt x="1095016" y="1857058"/>
                  </a:lnTo>
                  <a:lnTo>
                    <a:pt x="1101054" y="1858646"/>
                  </a:lnTo>
                  <a:lnTo>
                    <a:pt x="1106773" y="1860551"/>
                  </a:lnTo>
                  <a:lnTo>
                    <a:pt x="1112176" y="1863091"/>
                  </a:lnTo>
                  <a:lnTo>
                    <a:pt x="1117260" y="1866266"/>
                  </a:lnTo>
                  <a:lnTo>
                    <a:pt x="1122026" y="1869758"/>
                  </a:lnTo>
                  <a:lnTo>
                    <a:pt x="1126157" y="1873886"/>
                  </a:lnTo>
                  <a:lnTo>
                    <a:pt x="1130606" y="1878013"/>
                  </a:lnTo>
                  <a:lnTo>
                    <a:pt x="1134102" y="1883093"/>
                  </a:lnTo>
                  <a:lnTo>
                    <a:pt x="1137279" y="1888173"/>
                  </a:lnTo>
                  <a:lnTo>
                    <a:pt x="1139504" y="1893571"/>
                  </a:lnTo>
                  <a:lnTo>
                    <a:pt x="1141411" y="1899286"/>
                  </a:lnTo>
                  <a:lnTo>
                    <a:pt x="1142999" y="1905318"/>
                  </a:lnTo>
                  <a:lnTo>
                    <a:pt x="1144270" y="1911351"/>
                  </a:lnTo>
                  <a:lnTo>
                    <a:pt x="1144588" y="1917701"/>
                  </a:lnTo>
                  <a:lnTo>
                    <a:pt x="1144270" y="1924051"/>
                  </a:lnTo>
                  <a:lnTo>
                    <a:pt x="1142999" y="1930401"/>
                  </a:lnTo>
                  <a:lnTo>
                    <a:pt x="1141411" y="1936116"/>
                  </a:lnTo>
                  <a:lnTo>
                    <a:pt x="1139504" y="1941513"/>
                  </a:lnTo>
                  <a:lnTo>
                    <a:pt x="1137279" y="1947228"/>
                  </a:lnTo>
                  <a:lnTo>
                    <a:pt x="1134102" y="1952308"/>
                  </a:lnTo>
                  <a:lnTo>
                    <a:pt x="1130606" y="1956753"/>
                  </a:lnTo>
                  <a:lnTo>
                    <a:pt x="1126157" y="1961198"/>
                  </a:lnTo>
                  <a:lnTo>
                    <a:pt x="1122026" y="1965643"/>
                  </a:lnTo>
                  <a:lnTo>
                    <a:pt x="1117260" y="1969136"/>
                  </a:lnTo>
                  <a:lnTo>
                    <a:pt x="1112176" y="1972311"/>
                  </a:lnTo>
                  <a:lnTo>
                    <a:pt x="1106773" y="1974533"/>
                  </a:lnTo>
                  <a:lnTo>
                    <a:pt x="1101054" y="1976756"/>
                  </a:lnTo>
                  <a:lnTo>
                    <a:pt x="1095016" y="1978026"/>
                  </a:lnTo>
                  <a:lnTo>
                    <a:pt x="1088978" y="1979296"/>
                  </a:lnTo>
                  <a:lnTo>
                    <a:pt x="1082623" y="1979613"/>
                  </a:lnTo>
                  <a:lnTo>
                    <a:pt x="463603" y="1979613"/>
                  </a:lnTo>
                  <a:lnTo>
                    <a:pt x="457248" y="1979296"/>
                  </a:lnTo>
                  <a:lnTo>
                    <a:pt x="450892" y="1978026"/>
                  </a:lnTo>
                  <a:lnTo>
                    <a:pt x="445172" y="1976756"/>
                  </a:lnTo>
                  <a:lnTo>
                    <a:pt x="439135" y="1974533"/>
                  </a:lnTo>
                  <a:lnTo>
                    <a:pt x="433733" y="1972311"/>
                  </a:lnTo>
                  <a:lnTo>
                    <a:pt x="428648" y="1969136"/>
                  </a:lnTo>
                  <a:lnTo>
                    <a:pt x="423882" y="1965643"/>
                  </a:lnTo>
                  <a:lnTo>
                    <a:pt x="419433" y="1961198"/>
                  </a:lnTo>
                  <a:lnTo>
                    <a:pt x="415620" y="1956753"/>
                  </a:lnTo>
                  <a:lnTo>
                    <a:pt x="412124" y="1952308"/>
                  </a:lnTo>
                  <a:lnTo>
                    <a:pt x="408946" y="1947228"/>
                  </a:lnTo>
                  <a:lnTo>
                    <a:pt x="406087" y="1941513"/>
                  </a:lnTo>
                  <a:lnTo>
                    <a:pt x="404180" y="1936116"/>
                  </a:lnTo>
                  <a:lnTo>
                    <a:pt x="402591" y="1930401"/>
                  </a:lnTo>
                  <a:lnTo>
                    <a:pt x="401956" y="1924051"/>
                  </a:lnTo>
                  <a:lnTo>
                    <a:pt x="401638" y="1917701"/>
                  </a:lnTo>
                  <a:lnTo>
                    <a:pt x="401956" y="1911351"/>
                  </a:lnTo>
                  <a:lnTo>
                    <a:pt x="402591" y="1905318"/>
                  </a:lnTo>
                  <a:lnTo>
                    <a:pt x="404180" y="1899286"/>
                  </a:lnTo>
                  <a:lnTo>
                    <a:pt x="406087" y="1893571"/>
                  </a:lnTo>
                  <a:lnTo>
                    <a:pt x="408946" y="1888173"/>
                  </a:lnTo>
                  <a:lnTo>
                    <a:pt x="412124" y="1883093"/>
                  </a:lnTo>
                  <a:lnTo>
                    <a:pt x="415620" y="1878013"/>
                  </a:lnTo>
                  <a:lnTo>
                    <a:pt x="419433" y="1873886"/>
                  </a:lnTo>
                  <a:lnTo>
                    <a:pt x="423882" y="1869758"/>
                  </a:lnTo>
                  <a:lnTo>
                    <a:pt x="428648" y="1866266"/>
                  </a:lnTo>
                  <a:lnTo>
                    <a:pt x="433733" y="1863091"/>
                  </a:lnTo>
                  <a:lnTo>
                    <a:pt x="439135" y="1860551"/>
                  </a:lnTo>
                  <a:lnTo>
                    <a:pt x="445172" y="1858646"/>
                  </a:lnTo>
                  <a:lnTo>
                    <a:pt x="450892" y="1857058"/>
                  </a:lnTo>
                  <a:lnTo>
                    <a:pt x="457248" y="1856106"/>
                  </a:lnTo>
                  <a:lnTo>
                    <a:pt x="463603" y="1855788"/>
                  </a:lnTo>
                  <a:close/>
                  <a:moveTo>
                    <a:pt x="587375" y="1608138"/>
                  </a:moveTo>
                  <a:lnTo>
                    <a:pt x="958851" y="1608138"/>
                  </a:lnTo>
                  <a:lnTo>
                    <a:pt x="965201" y="1608456"/>
                  </a:lnTo>
                  <a:lnTo>
                    <a:pt x="971551" y="1609408"/>
                  </a:lnTo>
                  <a:lnTo>
                    <a:pt x="977266" y="1610996"/>
                  </a:lnTo>
                  <a:lnTo>
                    <a:pt x="982981" y="1612901"/>
                  </a:lnTo>
                  <a:lnTo>
                    <a:pt x="988378" y="1615758"/>
                  </a:lnTo>
                  <a:lnTo>
                    <a:pt x="993458" y="1618616"/>
                  </a:lnTo>
                  <a:lnTo>
                    <a:pt x="998221" y="1622426"/>
                  </a:lnTo>
                  <a:lnTo>
                    <a:pt x="1002348" y="1626236"/>
                  </a:lnTo>
                  <a:lnTo>
                    <a:pt x="1006793" y="1630998"/>
                  </a:lnTo>
                  <a:lnTo>
                    <a:pt x="1010286" y="1635761"/>
                  </a:lnTo>
                  <a:lnTo>
                    <a:pt x="1013461" y="1640841"/>
                  </a:lnTo>
                  <a:lnTo>
                    <a:pt x="1015683" y="1646238"/>
                  </a:lnTo>
                  <a:lnTo>
                    <a:pt x="1017588" y="1651636"/>
                  </a:lnTo>
                  <a:lnTo>
                    <a:pt x="1019176" y="1657668"/>
                  </a:lnTo>
                  <a:lnTo>
                    <a:pt x="1020446" y="1663701"/>
                  </a:lnTo>
                  <a:lnTo>
                    <a:pt x="1020763" y="1670051"/>
                  </a:lnTo>
                  <a:lnTo>
                    <a:pt x="1020446" y="1676401"/>
                  </a:lnTo>
                  <a:lnTo>
                    <a:pt x="1019176" y="1682751"/>
                  </a:lnTo>
                  <a:lnTo>
                    <a:pt x="1017588" y="1688466"/>
                  </a:lnTo>
                  <a:lnTo>
                    <a:pt x="1015683" y="1694498"/>
                  </a:lnTo>
                  <a:lnTo>
                    <a:pt x="1013461" y="1699578"/>
                  </a:lnTo>
                  <a:lnTo>
                    <a:pt x="1010286" y="1704658"/>
                  </a:lnTo>
                  <a:lnTo>
                    <a:pt x="1006793" y="1709738"/>
                  </a:lnTo>
                  <a:lnTo>
                    <a:pt x="1002348" y="1713866"/>
                  </a:lnTo>
                  <a:lnTo>
                    <a:pt x="998221" y="1717993"/>
                  </a:lnTo>
                  <a:lnTo>
                    <a:pt x="993458" y="1721486"/>
                  </a:lnTo>
                  <a:lnTo>
                    <a:pt x="988378" y="1724661"/>
                  </a:lnTo>
                  <a:lnTo>
                    <a:pt x="982981" y="1727201"/>
                  </a:lnTo>
                  <a:lnTo>
                    <a:pt x="977266" y="1729106"/>
                  </a:lnTo>
                  <a:lnTo>
                    <a:pt x="971551" y="1730693"/>
                  </a:lnTo>
                  <a:lnTo>
                    <a:pt x="965201" y="1731646"/>
                  </a:lnTo>
                  <a:lnTo>
                    <a:pt x="958851" y="1731963"/>
                  </a:lnTo>
                  <a:lnTo>
                    <a:pt x="587375" y="1731963"/>
                  </a:lnTo>
                  <a:lnTo>
                    <a:pt x="581343" y="1731646"/>
                  </a:lnTo>
                  <a:lnTo>
                    <a:pt x="575310" y="1730693"/>
                  </a:lnTo>
                  <a:lnTo>
                    <a:pt x="568960" y="1729106"/>
                  </a:lnTo>
                  <a:lnTo>
                    <a:pt x="563563" y="1727201"/>
                  </a:lnTo>
                  <a:lnTo>
                    <a:pt x="558165" y="1724661"/>
                  </a:lnTo>
                  <a:lnTo>
                    <a:pt x="553085" y="1721486"/>
                  </a:lnTo>
                  <a:lnTo>
                    <a:pt x="548323" y="1717993"/>
                  </a:lnTo>
                  <a:lnTo>
                    <a:pt x="543878" y="1713866"/>
                  </a:lnTo>
                  <a:lnTo>
                    <a:pt x="539750" y="1709738"/>
                  </a:lnTo>
                  <a:lnTo>
                    <a:pt x="536258" y="1704658"/>
                  </a:lnTo>
                  <a:lnTo>
                    <a:pt x="533083" y="1699578"/>
                  </a:lnTo>
                  <a:lnTo>
                    <a:pt x="530543" y="1694498"/>
                  </a:lnTo>
                  <a:lnTo>
                    <a:pt x="528320" y="1688466"/>
                  </a:lnTo>
                  <a:lnTo>
                    <a:pt x="527050" y="1682751"/>
                  </a:lnTo>
                  <a:lnTo>
                    <a:pt x="526098" y="1676401"/>
                  </a:lnTo>
                  <a:lnTo>
                    <a:pt x="525463" y="1670051"/>
                  </a:lnTo>
                  <a:lnTo>
                    <a:pt x="526098" y="1663701"/>
                  </a:lnTo>
                  <a:lnTo>
                    <a:pt x="527050" y="1657668"/>
                  </a:lnTo>
                  <a:lnTo>
                    <a:pt x="528320" y="1651636"/>
                  </a:lnTo>
                  <a:lnTo>
                    <a:pt x="530543" y="1646238"/>
                  </a:lnTo>
                  <a:lnTo>
                    <a:pt x="533083" y="1640841"/>
                  </a:lnTo>
                  <a:lnTo>
                    <a:pt x="536258" y="1635761"/>
                  </a:lnTo>
                  <a:lnTo>
                    <a:pt x="539750" y="1630998"/>
                  </a:lnTo>
                  <a:lnTo>
                    <a:pt x="543878" y="1626236"/>
                  </a:lnTo>
                  <a:lnTo>
                    <a:pt x="548323" y="1622426"/>
                  </a:lnTo>
                  <a:lnTo>
                    <a:pt x="553085" y="1618616"/>
                  </a:lnTo>
                  <a:lnTo>
                    <a:pt x="558165" y="1615758"/>
                  </a:lnTo>
                  <a:lnTo>
                    <a:pt x="563563" y="1612901"/>
                  </a:lnTo>
                  <a:lnTo>
                    <a:pt x="568960" y="1610996"/>
                  </a:lnTo>
                  <a:lnTo>
                    <a:pt x="575310" y="1609408"/>
                  </a:lnTo>
                  <a:lnTo>
                    <a:pt x="581343" y="1608456"/>
                  </a:lnTo>
                  <a:lnTo>
                    <a:pt x="587375" y="1608138"/>
                  </a:lnTo>
                  <a:close/>
                  <a:moveTo>
                    <a:pt x="711201" y="1362075"/>
                  </a:moveTo>
                  <a:lnTo>
                    <a:pt x="835026" y="1362075"/>
                  </a:lnTo>
                  <a:lnTo>
                    <a:pt x="841376" y="1362710"/>
                  </a:lnTo>
                  <a:lnTo>
                    <a:pt x="847726" y="1363345"/>
                  </a:lnTo>
                  <a:lnTo>
                    <a:pt x="853441" y="1364933"/>
                  </a:lnTo>
                  <a:lnTo>
                    <a:pt x="859473" y="1366838"/>
                  </a:lnTo>
                  <a:lnTo>
                    <a:pt x="864553" y="1369695"/>
                  </a:lnTo>
                  <a:lnTo>
                    <a:pt x="869633" y="1372870"/>
                  </a:lnTo>
                  <a:lnTo>
                    <a:pt x="874713" y="1376363"/>
                  </a:lnTo>
                  <a:lnTo>
                    <a:pt x="879158" y="1380173"/>
                  </a:lnTo>
                  <a:lnTo>
                    <a:pt x="882968" y="1384618"/>
                  </a:lnTo>
                  <a:lnTo>
                    <a:pt x="886461" y="1389380"/>
                  </a:lnTo>
                  <a:lnTo>
                    <a:pt x="889636" y="1394460"/>
                  </a:lnTo>
                  <a:lnTo>
                    <a:pt x="892493" y="1399858"/>
                  </a:lnTo>
                  <a:lnTo>
                    <a:pt x="894398" y="1405573"/>
                  </a:lnTo>
                  <a:lnTo>
                    <a:pt x="895986" y="1411605"/>
                  </a:lnTo>
                  <a:lnTo>
                    <a:pt x="896621" y="1417320"/>
                  </a:lnTo>
                  <a:lnTo>
                    <a:pt x="896938" y="1423670"/>
                  </a:lnTo>
                  <a:lnTo>
                    <a:pt x="896621" y="1430338"/>
                  </a:lnTo>
                  <a:lnTo>
                    <a:pt x="895986" y="1436370"/>
                  </a:lnTo>
                  <a:lnTo>
                    <a:pt x="894398" y="1442403"/>
                  </a:lnTo>
                  <a:lnTo>
                    <a:pt x="892493" y="1448118"/>
                  </a:lnTo>
                  <a:lnTo>
                    <a:pt x="889636" y="1453515"/>
                  </a:lnTo>
                  <a:lnTo>
                    <a:pt x="886461" y="1458595"/>
                  </a:lnTo>
                  <a:lnTo>
                    <a:pt x="882968" y="1463358"/>
                  </a:lnTo>
                  <a:lnTo>
                    <a:pt x="879158" y="1467485"/>
                  </a:lnTo>
                  <a:lnTo>
                    <a:pt x="874713" y="1471930"/>
                  </a:lnTo>
                  <a:lnTo>
                    <a:pt x="869633" y="1475423"/>
                  </a:lnTo>
                  <a:lnTo>
                    <a:pt x="864553" y="1478598"/>
                  </a:lnTo>
                  <a:lnTo>
                    <a:pt x="859473" y="1480820"/>
                  </a:lnTo>
                  <a:lnTo>
                    <a:pt x="853441" y="1483360"/>
                  </a:lnTo>
                  <a:lnTo>
                    <a:pt x="847726" y="1484313"/>
                  </a:lnTo>
                  <a:lnTo>
                    <a:pt x="841376" y="1485583"/>
                  </a:lnTo>
                  <a:lnTo>
                    <a:pt x="835026" y="1485900"/>
                  </a:lnTo>
                  <a:lnTo>
                    <a:pt x="711201" y="1485900"/>
                  </a:lnTo>
                  <a:lnTo>
                    <a:pt x="705168" y="1485583"/>
                  </a:lnTo>
                  <a:lnTo>
                    <a:pt x="698818" y="1484313"/>
                  </a:lnTo>
                  <a:lnTo>
                    <a:pt x="692786" y="1483360"/>
                  </a:lnTo>
                  <a:lnTo>
                    <a:pt x="687388" y="1480820"/>
                  </a:lnTo>
                  <a:lnTo>
                    <a:pt x="681991" y="1478598"/>
                  </a:lnTo>
                  <a:lnTo>
                    <a:pt x="676911" y="1475423"/>
                  </a:lnTo>
                  <a:lnTo>
                    <a:pt x="672148" y="1471930"/>
                  </a:lnTo>
                  <a:lnTo>
                    <a:pt x="667703" y="1467485"/>
                  </a:lnTo>
                  <a:lnTo>
                    <a:pt x="663576" y="1463358"/>
                  </a:lnTo>
                  <a:lnTo>
                    <a:pt x="660083" y="1458595"/>
                  </a:lnTo>
                  <a:lnTo>
                    <a:pt x="656908" y="1453515"/>
                  </a:lnTo>
                  <a:lnTo>
                    <a:pt x="654368" y="1448118"/>
                  </a:lnTo>
                  <a:lnTo>
                    <a:pt x="652463" y="1442403"/>
                  </a:lnTo>
                  <a:lnTo>
                    <a:pt x="650876" y="1436370"/>
                  </a:lnTo>
                  <a:lnTo>
                    <a:pt x="649923" y="1430338"/>
                  </a:lnTo>
                  <a:lnTo>
                    <a:pt x="649288" y="1423670"/>
                  </a:lnTo>
                  <a:lnTo>
                    <a:pt x="649923" y="1417320"/>
                  </a:lnTo>
                  <a:lnTo>
                    <a:pt x="650876" y="1411605"/>
                  </a:lnTo>
                  <a:lnTo>
                    <a:pt x="652463" y="1405573"/>
                  </a:lnTo>
                  <a:lnTo>
                    <a:pt x="654368" y="1399858"/>
                  </a:lnTo>
                  <a:lnTo>
                    <a:pt x="656908" y="1394460"/>
                  </a:lnTo>
                  <a:lnTo>
                    <a:pt x="660083" y="1389380"/>
                  </a:lnTo>
                  <a:lnTo>
                    <a:pt x="663576" y="1384618"/>
                  </a:lnTo>
                  <a:lnTo>
                    <a:pt x="667703" y="1380173"/>
                  </a:lnTo>
                  <a:lnTo>
                    <a:pt x="672148" y="1376363"/>
                  </a:lnTo>
                  <a:lnTo>
                    <a:pt x="676911" y="1372870"/>
                  </a:lnTo>
                  <a:lnTo>
                    <a:pt x="681991" y="1369695"/>
                  </a:lnTo>
                  <a:lnTo>
                    <a:pt x="687388" y="1366838"/>
                  </a:lnTo>
                  <a:lnTo>
                    <a:pt x="692786" y="1364933"/>
                  </a:lnTo>
                  <a:lnTo>
                    <a:pt x="698818" y="1363345"/>
                  </a:lnTo>
                  <a:lnTo>
                    <a:pt x="705168" y="1362710"/>
                  </a:lnTo>
                  <a:lnTo>
                    <a:pt x="711201" y="1362075"/>
                  </a:lnTo>
                  <a:close/>
                  <a:moveTo>
                    <a:pt x="1181793" y="1068388"/>
                  </a:moveTo>
                  <a:lnTo>
                    <a:pt x="1199238" y="1082973"/>
                  </a:lnTo>
                  <a:lnTo>
                    <a:pt x="1215731" y="1097240"/>
                  </a:lnTo>
                  <a:lnTo>
                    <a:pt x="1231590" y="1112142"/>
                  </a:lnTo>
                  <a:lnTo>
                    <a:pt x="1247448" y="1127044"/>
                  </a:lnTo>
                  <a:lnTo>
                    <a:pt x="1262038" y="1142262"/>
                  </a:lnTo>
                  <a:lnTo>
                    <a:pt x="1276628" y="1157164"/>
                  </a:lnTo>
                  <a:lnTo>
                    <a:pt x="1290267" y="1172700"/>
                  </a:lnTo>
                  <a:lnTo>
                    <a:pt x="1304222" y="1188236"/>
                  </a:lnTo>
                  <a:lnTo>
                    <a:pt x="1316909" y="1203772"/>
                  </a:lnTo>
                  <a:lnTo>
                    <a:pt x="1329596" y="1219308"/>
                  </a:lnTo>
                  <a:lnTo>
                    <a:pt x="1341332" y="1235160"/>
                  </a:lnTo>
                  <a:lnTo>
                    <a:pt x="1353067" y="1250696"/>
                  </a:lnTo>
                  <a:lnTo>
                    <a:pt x="1363851" y="1266866"/>
                  </a:lnTo>
                  <a:lnTo>
                    <a:pt x="1374952" y="1282402"/>
                  </a:lnTo>
                  <a:lnTo>
                    <a:pt x="1385102" y="1298572"/>
                  </a:lnTo>
                  <a:lnTo>
                    <a:pt x="1394934" y="1314425"/>
                  </a:lnTo>
                  <a:lnTo>
                    <a:pt x="1404132" y="1330278"/>
                  </a:lnTo>
                  <a:lnTo>
                    <a:pt x="1413330" y="1346131"/>
                  </a:lnTo>
                  <a:lnTo>
                    <a:pt x="1421894" y="1362301"/>
                  </a:lnTo>
                  <a:lnTo>
                    <a:pt x="1430141" y="1377837"/>
                  </a:lnTo>
                  <a:lnTo>
                    <a:pt x="1438070" y="1394007"/>
                  </a:lnTo>
                  <a:lnTo>
                    <a:pt x="1445365" y="1409543"/>
                  </a:lnTo>
                  <a:lnTo>
                    <a:pt x="1452343" y="1425079"/>
                  </a:lnTo>
                  <a:lnTo>
                    <a:pt x="1459003" y="1440931"/>
                  </a:lnTo>
                  <a:lnTo>
                    <a:pt x="1465664" y="1456467"/>
                  </a:lnTo>
                  <a:lnTo>
                    <a:pt x="1471690" y="1471686"/>
                  </a:lnTo>
                  <a:lnTo>
                    <a:pt x="1477399" y="1486905"/>
                  </a:lnTo>
                  <a:lnTo>
                    <a:pt x="1483109" y="1502124"/>
                  </a:lnTo>
                  <a:lnTo>
                    <a:pt x="1488183" y="1517025"/>
                  </a:lnTo>
                  <a:lnTo>
                    <a:pt x="1492624" y="1531927"/>
                  </a:lnTo>
                  <a:lnTo>
                    <a:pt x="1501822" y="1561413"/>
                  </a:lnTo>
                  <a:lnTo>
                    <a:pt x="1506579" y="1577901"/>
                  </a:lnTo>
                  <a:lnTo>
                    <a:pt x="1510703" y="1594705"/>
                  </a:lnTo>
                  <a:lnTo>
                    <a:pt x="1514509" y="1611192"/>
                  </a:lnTo>
                  <a:lnTo>
                    <a:pt x="1518315" y="1627045"/>
                  </a:lnTo>
                  <a:lnTo>
                    <a:pt x="1521804" y="1643532"/>
                  </a:lnTo>
                  <a:lnTo>
                    <a:pt x="1524976" y="1659067"/>
                  </a:lnTo>
                  <a:lnTo>
                    <a:pt x="1530685" y="1690773"/>
                  </a:lnTo>
                  <a:lnTo>
                    <a:pt x="1535125" y="1721528"/>
                  </a:lnTo>
                  <a:lnTo>
                    <a:pt x="1538931" y="1751014"/>
                  </a:lnTo>
                  <a:lnTo>
                    <a:pt x="1541786" y="1780184"/>
                  </a:lnTo>
                  <a:lnTo>
                    <a:pt x="1543689" y="1807451"/>
                  </a:lnTo>
                  <a:lnTo>
                    <a:pt x="1545275" y="1834084"/>
                  </a:lnTo>
                  <a:lnTo>
                    <a:pt x="1545909" y="1859448"/>
                  </a:lnTo>
                  <a:lnTo>
                    <a:pt x="1546226" y="1883228"/>
                  </a:lnTo>
                  <a:lnTo>
                    <a:pt x="1546226" y="1905739"/>
                  </a:lnTo>
                  <a:lnTo>
                    <a:pt x="1545592" y="1926665"/>
                  </a:lnTo>
                  <a:lnTo>
                    <a:pt x="1544640" y="1946005"/>
                  </a:lnTo>
                  <a:lnTo>
                    <a:pt x="1543689" y="1963443"/>
                  </a:lnTo>
                  <a:lnTo>
                    <a:pt x="1542420" y="1979613"/>
                  </a:lnTo>
                  <a:lnTo>
                    <a:pt x="1286461" y="1979613"/>
                  </a:lnTo>
                  <a:lnTo>
                    <a:pt x="1288681" y="1961224"/>
                  </a:lnTo>
                  <a:lnTo>
                    <a:pt x="1289632" y="1948859"/>
                  </a:lnTo>
                  <a:lnTo>
                    <a:pt x="1290901" y="1934591"/>
                  </a:lnTo>
                  <a:lnTo>
                    <a:pt x="1291535" y="1919055"/>
                  </a:lnTo>
                  <a:lnTo>
                    <a:pt x="1291853" y="1900983"/>
                  </a:lnTo>
                  <a:lnTo>
                    <a:pt x="1292487" y="1881642"/>
                  </a:lnTo>
                  <a:lnTo>
                    <a:pt x="1291853" y="1861033"/>
                  </a:lnTo>
                  <a:lnTo>
                    <a:pt x="1291218" y="1839156"/>
                  </a:lnTo>
                  <a:lnTo>
                    <a:pt x="1289950" y="1815694"/>
                  </a:lnTo>
                  <a:lnTo>
                    <a:pt x="1287729" y="1791281"/>
                  </a:lnTo>
                  <a:lnTo>
                    <a:pt x="1284875" y="1765916"/>
                  </a:lnTo>
                  <a:lnTo>
                    <a:pt x="1281069" y="1739283"/>
                  </a:lnTo>
                  <a:lnTo>
                    <a:pt x="1276311" y="1712016"/>
                  </a:lnTo>
                  <a:lnTo>
                    <a:pt x="1273456" y="1698383"/>
                  </a:lnTo>
                  <a:lnTo>
                    <a:pt x="1270919" y="1684115"/>
                  </a:lnTo>
                  <a:lnTo>
                    <a:pt x="1267430" y="1669847"/>
                  </a:lnTo>
                  <a:lnTo>
                    <a:pt x="1263624" y="1655263"/>
                  </a:lnTo>
                  <a:lnTo>
                    <a:pt x="1259818" y="1640678"/>
                  </a:lnTo>
                  <a:lnTo>
                    <a:pt x="1256012" y="1626410"/>
                  </a:lnTo>
                  <a:lnTo>
                    <a:pt x="1251254" y="1611509"/>
                  </a:lnTo>
                  <a:lnTo>
                    <a:pt x="1246497" y="1596607"/>
                  </a:lnTo>
                  <a:lnTo>
                    <a:pt x="1241105" y="1581705"/>
                  </a:lnTo>
                  <a:lnTo>
                    <a:pt x="1235713" y="1566803"/>
                  </a:lnTo>
                  <a:lnTo>
                    <a:pt x="1229686" y="1551902"/>
                  </a:lnTo>
                  <a:lnTo>
                    <a:pt x="1223343" y="1536683"/>
                  </a:lnTo>
                  <a:lnTo>
                    <a:pt x="1216365" y="1521781"/>
                  </a:lnTo>
                  <a:lnTo>
                    <a:pt x="1209387" y="1506880"/>
                  </a:lnTo>
                  <a:lnTo>
                    <a:pt x="1201775" y="1491661"/>
                  </a:lnTo>
                  <a:lnTo>
                    <a:pt x="1194163" y="1476759"/>
                  </a:lnTo>
                  <a:lnTo>
                    <a:pt x="1185599" y="1461540"/>
                  </a:lnTo>
                  <a:lnTo>
                    <a:pt x="1176718" y="1446638"/>
                  </a:lnTo>
                  <a:lnTo>
                    <a:pt x="1167520" y="1431737"/>
                  </a:lnTo>
                  <a:lnTo>
                    <a:pt x="1157688" y="1416835"/>
                  </a:lnTo>
                  <a:lnTo>
                    <a:pt x="1147538" y="1402567"/>
                  </a:lnTo>
                  <a:lnTo>
                    <a:pt x="1136437" y="1387666"/>
                  </a:lnTo>
                  <a:lnTo>
                    <a:pt x="1125653" y="1373081"/>
                  </a:lnTo>
                  <a:lnTo>
                    <a:pt x="1113918" y="1359130"/>
                  </a:lnTo>
                  <a:lnTo>
                    <a:pt x="1101231" y="1344545"/>
                  </a:lnTo>
                  <a:lnTo>
                    <a:pt x="1088861" y="1330595"/>
                  </a:lnTo>
                  <a:lnTo>
                    <a:pt x="1075540" y="1316961"/>
                  </a:lnTo>
                  <a:lnTo>
                    <a:pt x="1061267" y="1303011"/>
                  </a:lnTo>
                  <a:lnTo>
                    <a:pt x="1046994" y="1289377"/>
                  </a:lnTo>
                  <a:lnTo>
                    <a:pt x="1032087" y="1276061"/>
                  </a:lnTo>
                  <a:lnTo>
                    <a:pt x="1016228" y="1263062"/>
                  </a:lnTo>
                  <a:lnTo>
                    <a:pt x="1000052" y="1250379"/>
                  </a:lnTo>
                  <a:lnTo>
                    <a:pt x="983242" y="1237697"/>
                  </a:lnTo>
                  <a:lnTo>
                    <a:pt x="965798" y="1225332"/>
                  </a:lnTo>
                  <a:lnTo>
                    <a:pt x="947402" y="1213283"/>
                  </a:lnTo>
                  <a:lnTo>
                    <a:pt x="928688" y="1201552"/>
                  </a:lnTo>
                  <a:lnTo>
                    <a:pt x="946767" y="1194260"/>
                  </a:lnTo>
                  <a:lnTo>
                    <a:pt x="964212" y="1186968"/>
                  </a:lnTo>
                  <a:lnTo>
                    <a:pt x="981973" y="1179358"/>
                  </a:lnTo>
                  <a:lnTo>
                    <a:pt x="998784" y="1171749"/>
                  </a:lnTo>
                  <a:lnTo>
                    <a:pt x="1015594" y="1163822"/>
                  </a:lnTo>
                  <a:lnTo>
                    <a:pt x="1032087" y="1155896"/>
                  </a:lnTo>
                  <a:lnTo>
                    <a:pt x="1048580" y="1147652"/>
                  </a:lnTo>
                  <a:lnTo>
                    <a:pt x="1064122" y="1139726"/>
                  </a:lnTo>
                  <a:lnTo>
                    <a:pt x="1079663" y="1130848"/>
                  </a:lnTo>
                  <a:lnTo>
                    <a:pt x="1095522" y="1122288"/>
                  </a:lnTo>
                  <a:lnTo>
                    <a:pt x="1110429" y="1113727"/>
                  </a:lnTo>
                  <a:lnTo>
                    <a:pt x="1125336" y="1105167"/>
                  </a:lnTo>
                  <a:lnTo>
                    <a:pt x="1139609" y="1096289"/>
                  </a:lnTo>
                  <a:lnTo>
                    <a:pt x="1154199" y="1087094"/>
                  </a:lnTo>
                  <a:lnTo>
                    <a:pt x="1168155" y="1077900"/>
                  </a:lnTo>
                  <a:lnTo>
                    <a:pt x="1181793" y="1068388"/>
                  </a:lnTo>
                  <a:close/>
                  <a:moveTo>
                    <a:pt x="711201" y="495300"/>
                  </a:moveTo>
                  <a:lnTo>
                    <a:pt x="835026" y="495300"/>
                  </a:lnTo>
                  <a:lnTo>
                    <a:pt x="841376" y="495617"/>
                  </a:lnTo>
                  <a:lnTo>
                    <a:pt x="847726" y="496570"/>
                  </a:lnTo>
                  <a:lnTo>
                    <a:pt x="853441" y="498157"/>
                  </a:lnTo>
                  <a:lnTo>
                    <a:pt x="859473" y="500062"/>
                  </a:lnTo>
                  <a:lnTo>
                    <a:pt x="864553" y="502602"/>
                  </a:lnTo>
                  <a:lnTo>
                    <a:pt x="869633" y="505777"/>
                  </a:lnTo>
                  <a:lnTo>
                    <a:pt x="874713" y="509270"/>
                  </a:lnTo>
                  <a:lnTo>
                    <a:pt x="879158" y="513397"/>
                  </a:lnTo>
                  <a:lnTo>
                    <a:pt x="882968" y="518160"/>
                  </a:lnTo>
                  <a:lnTo>
                    <a:pt x="886461" y="522605"/>
                  </a:lnTo>
                  <a:lnTo>
                    <a:pt x="889636" y="527685"/>
                  </a:lnTo>
                  <a:lnTo>
                    <a:pt x="892493" y="533400"/>
                  </a:lnTo>
                  <a:lnTo>
                    <a:pt x="894398" y="538797"/>
                  </a:lnTo>
                  <a:lnTo>
                    <a:pt x="895986" y="544512"/>
                  </a:lnTo>
                  <a:lnTo>
                    <a:pt x="896621" y="550862"/>
                  </a:lnTo>
                  <a:lnTo>
                    <a:pt x="896938" y="557212"/>
                  </a:lnTo>
                  <a:lnTo>
                    <a:pt x="896621" y="563562"/>
                  </a:lnTo>
                  <a:lnTo>
                    <a:pt x="895986" y="569595"/>
                  </a:lnTo>
                  <a:lnTo>
                    <a:pt x="894398" y="575627"/>
                  </a:lnTo>
                  <a:lnTo>
                    <a:pt x="892493" y="581342"/>
                  </a:lnTo>
                  <a:lnTo>
                    <a:pt x="889636" y="586740"/>
                  </a:lnTo>
                  <a:lnTo>
                    <a:pt x="886461" y="591820"/>
                  </a:lnTo>
                  <a:lnTo>
                    <a:pt x="882968" y="596265"/>
                  </a:lnTo>
                  <a:lnTo>
                    <a:pt x="879158" y="601027"/>
                  </a:lnTo>
                  <a:lnTo>
                    <a:pt x="874713" y="605155"/>
                  </a:lnTo>
                  <a:lnTo>
                    <a:pt x="869633" y="608647"/>
                  </a:lnTo>
                  <a:lnTo>
                    <a:pt x="864553" y="611822"/>
                  </a:lnTo>
                  <a:lnTo>
                    <a:pt x="859473" y="614045"/>
                  </a:lnTo>
                  <a:lnTo>
                    <a:pt x="853441" y="616267"/>
                  </a:lnTo>
                  <a:lnTo>
                    <a:pt x="847726" y="617855"/>
                  </a:lnTo>
                  <a:lnTo>
                    <a:pt x="841376" y="618807"/>
                  </a:lnTo>
                  <a:lnTo>
                    <a:pt x="835026" y="619125"/>
                  </a:lnTo>
                  <a:lnTo>
                    <a:pt x="711201" y="619125"/>
                  </a:lnTo>
                  <a:lnTo>
                    <a:pt x="705168" y="618807"/>
                  </a:lnTo>
                  <a:lnTo>
                    <a:pt x="698818" y="617855"/>
                  </a:lnTo>
                  <a:lnTo>
                    <a:pt x="692786" y="616267"/>
                  </a:lnTo>
                  <a:lnTo>
                    <a:pt x="687388" y="614045"/>
                  </a:lnTo>
                  <a:lnTo>
                    <a:pt x="681991" y="611822"/>
                  </a:lnTo>
                  <a:lnTo>
                    <a:pt x="676911" y="608647"/>
                  </a:lnTo>
                  <a:lnTo>
                    <a:pt x="672148" y="605155"/>
                  </a:lnTo>
                  <a:lnTo>
                    <a:pt x="667703" y="601027"/>
                  </a:lnTo>
                  <a:lnTo>
                    <a:pt x="663576" y="596265"/>
                  </a:lnTo>
                  <a:lnTo>
                    <a:pt x="660083" y="591820"/>
                  </a:lnTo>
                  <a:lnTo>
                    <a:pt x="656908" y="586740"/>
                  </a:lnTo>
                  <a:lnTo>
                    <a:pt x="654368" y="581342"/>
                  </a:lnTo>
                  <a:lnTo>
                    <a:pt x="652463" y="575627"/>
                  </a:lnTo>
                  <a:lnTo>
                    <a:pt x="650876" y="569595"/>
                  </a:lnTo>
                  <a:lnTo>
                    <a:pt x="649923" y="563562"/>
                  </a:lnTo>
                  <a:lnTo>
                    <a:pt x="649288" y="557212"/>
                  </a:lnTo>
                  <a:lnTo>
                    <a:pt x="649923" y="550862"/>
                  </a:lnTo>
                  <a:lnTo>
                    <a:pt x="650876" y="544512"/>
                  </a:lnTo>
                  <a:lnTo>
                    <a:pt x="652463" y="538797"/>
                  </a:lnTo>
                  <a:lnTo>
                    <a:pt x="654368" y="533400"/>
                  </a:lnTo>
                  <a:lnTo>
                    <a:pt x="656908" y="527685"/>
                  </a:lnTo>
                  <a:lnTo>
                    <a:pt x="660083" y="522605"/>
                  </a:lnTo>
                  <a:lnTo>
                    <a:pt x="663576" y="518160"/>
                  </a:lnTo>
                  <a:lnTo>
                    <a:pt x="667703" y="513397"/>
                  </a:lnTo>
                  <a:lnTo>
                    <a:pt x="672148" y="509270"/>
                  </a:lnTo>
                  <a:lnTo>
                    <a:pt x="676911" y="505777"/>
                  </a:lnTo>
                  <a:lnTo>
                    <a:pt x="681991" y="502602"/>
                  </a:lnTo>
                  <a:lnTo>
                    <a:pt x="687388" y="500062"/>
                  </a:lnTo>
                  <a:lnTo>
                    <a:pt x="692786" y="498157"/>
                  </a:lnTo>
                  <a:lnTo>
                    <a:pt x="698818" y="496570"/>
                  </a:lnTo>
                  <a:lnTo>
                    <a:pt x="705168" y="495617"/>
                  </a:lnTo>
                  <a:lnTo>
                    <a:pt x="711201" y="495300"/>
                  </a:lnTo>
                  <a:close/>
                  <a:moveTo>
                    <a:pt x="587375" y="247650"/>
                  </a:moveTo>
                  <a:lnTo>
                    <a:pt x="958851" y="247650"/>
                  </a:lnTo>
                  <a:lnTo>
                    <a:pt x="965201" y="247967"/>
                  </a:lnTo>
                  <a:lnTo>
                    <a:pt x="971551" y="249237"/>
                  </a:lnTo>
                  <a:lnTo>
                    <a:pt x="977266" y="250507"/>
                  </a:lnTo>
                  <a:lnTo>
                    <a:pt x="982981" y="252730"/>
                  </a:lnTo>
                  <a:lnTo>
                    <a:pt x="988378" y="255587"/>
                  </a:lnTo>
                  <a:lnTo>
                    <a:pt x="993458" y="258127"/>
                  </a:lnTo>
                  <a:lnTo>
                    <a:pt x="998221" y="262255"/>
                  </a:lnTo>
                  <a:lnTo>
                    <a:pt x="1002348" y="266065"/>
                  </a:lnTo>
                  <a:lnTo>
                    <a:pt x="1006793" y="270510"/>
                  </a:lnTo>
                  <a:lnTo>
                    <a:pt x="1010286" y="274955"/>
                  </a:lnTo>
                  <a:lnTo>
                    <a:pt x="1013461" y="280352"/>
                  </a:lnTo>
                  <a:lnTo>
                    <a:pt x="1015683" y="285750"/>
                  </a:lnTo>
                  <a:lnTo>
                    <a:pt x="1017588" y="291465"/>
                  </a:lnTo>
                  <a:lnTo>
                    <a:pt x="1019176" y="297497"/>
                  </a:lnTo>
                  <a:lnTo>
                    <a:pt x="1020446" y="303212"/>
                  </a:lnTo>
                  <a:lnTo>
                    <a:pt x="1020763" y="309880"/>
                  </a:lnTo>
                  <a:lnTo>
                    <a:pt x="1020446" y="316230"/>
                  </a:lnTo>
                  <a:lnTo>
                    <a:pt x="1019176" y="322262"/>
                  </a:lnTo>
                  <a:lnTo>
                    <a:pt x="1017588" y="328295"/>
                  </a:lnTo>
                  <a:lnTo>
                    <a:pt x="1015683" y="334010"/>
                  </a:lnTo>
                  <a:lnTo>
                    <a:pt x="1013461" y="339407"/>
                  </a:lnTo>
                  <a:lnTo>
                    <a:pt x="1010286" y="344487"/>
                  </a:lnTo>
                  <a:lnTo>
                    <a:pt x="1006793" y="349250"/>
                  </a:lnTo>
                  <a:lnTo>
                    <a:pt x="1002348" y="353377"/>
                  </a:lnTo>
                  <a:lnTo>
                    <a:pt x="998221" y="357505"/>
                  </a:lnTo>
                  <a:lnTo>
                    <a:pt x="993458" y="360997"/>
                  </a:lnTo>
                  <a:lnTo>
                    <a:pt x="988378" y="364172"/>
                  </a:lnTo>
                  <a:lnTo>
                    <a:pt x="982981" y="366712"/>
                  </a:lnTo>
                  <a:lnTo>
                    <a:pt x="977266" y="368617"/>
                  </a:lnTo>
                  <a:lnTo>
                    <a:pt x="971551" y="370205"/>
                  </a:lnTo>
                  <a:lnTo>
                    <a:pt x="965201" y="371475"/>
                  </a:lnTo>
                  <a:lnTo>
                    <a:pt x="958851" y="371475"/>
                  </a:lnTo>
                  <a:lnTo>
                    <a:pt x="587375" y="371475"/>
                  </a:lnTo>
                  <a:lnTo>
                    <a:pt x="581343" y="371475"/>
                  </a:lnTo>
                  <a:lnTo>
                    <a:pt x="575310" y="370205"/>
                  </a:lnTo>
                  <a:lnTo>
                    <a:pt x="568960" y="368617"/>
                  </a:lnTo>
                  <a:lnTo>
                    <a:pt x="563563" y="366712"/>
                  </a:lnTo>
                  <a:lnTo>
                    <a:pt x="558165" y="364172"/>
                  </a:lnTo>
                  <a:lnTo>
                    <a:pt x="553085" y="360997"/>
                  </a:lnTo>
                  <a:lnTo>
                    <a:pt x="548323" y="357505"/>
                  </a:lnTo>
                  <a:lnTo>
                    <a:pt x="543878" y="353377"/>
                  </a:lnTo>
                  <a:lnTo>
                    <a:pt x="539750" y="349250"/>
                  </a:lnTo>
                  <a:lnTo>
                    <a:pt x="536258" y="344487"/>
                  </a:lnTo>
                  <a:lnTo>
                    <a:pt x="533083" y="339407"/>
                  </a:lnTo>
                  <a:lnTo>
                    <a:pt x="530543" y="334010"/>
                  </a:lnTo>
                  <a:lnTo>
                    <a:pt x="528320" y="328295"/>
                  </a:lnTo>
                  <a:lnTo>
                    <a:pt x="527050" y="322262"/>
                  </a:lnTo>
                  <a:lnTo>
                    <a:pt x="526098" y="316230"/>
                  </a:lnTo>
                  <a:lnTo>
                    <a:pt x="525463" y="309880"/>
                  </a:lnTo>
                  <a:lnTo>
                    <a:pt x="526098" y="303212"/>
                  </a:lnTo>
                  <a:lnTo>
                    <a:pt x="527050" y="297497"/>
                  </a:lnTo>
                  <a:lnTo>
                    <a:pt x="528320" y="291465"/>
                  </a:lnTo>
                  <a:lnTo>
                    <a:pt x="530543" y="285750"/>
                  </a:lnTo>
                  <a:lnTo>
                    <a:pt x="533083" y="280352"/>
                  </a:lnTo>
                  <a:lnTo>
                    <a:pt x="536258" y="274955"/>
                  </a:lnTo>
                  <a:lnTo>
                    <a:pt x="539750" y="270510"/>
                  </a:lnTo>
                  <a:lnTo>
                    <a:pt x="543878" y="266065"/>
                  </a:lnTo>
                  <a:lnTo>
                    <a:pt x="548323" y="262255"/>
                  </a:lnTo>
                  <a:lnTo>
                    <a:pt x="553085" y="258127"/>
                  </a:lnTo>
                  <a:lnTo>
                    <a:pt x="558165" y="255587"/>
                  </a:lnTo>
                  <a:lnTo>
                    <a:pt x="563563" y="252730"/>
                  </a:lnTo>
                  <a:lnTo>
                    <a:pt x="568960" y="250507"/>
                  </a:lnTo>
                  <a:lnTo>
                    <a:pt x="575310" y="249237"/>
                  </a:lnTo>
                  <a:lnTo>
                    <a:pt x="581343" y="247967"/>
                  </a:lnTo>
                  <a:lnTo>
                    <a:pt x="587375" y="247650"/>
                  </a:lnTo>
                  <a:close/>
                  <a:moveTo>
                    <a:pt x="1286299" y="0"/>
                  </a:moveTo>
                  <a:lnTo>
                    <a:pt x="1542417" y="0"/>
                  </a:lnTo>
                  <a:lnTo>
                    <a:pt x="1543686" y="15872"/>
                  </a:lnTo>
                  <a:lnTo>
                    <a:pt x="1544638" y="33332"/>
                  </a:lnTo>
                  <a:lnTo>
                    <a:pt x="1545590" y="53014"/>
                  </a:lnTo>
                  <a:lnTo>
                    <a:pt x="1546225" y="73648"/>
                  </a:lnTo>
                  <a:lnTo>
                    <a:pt x="1546225" y="96504"/>
                  </a:lnTo>
                  <a:lnTo>
                    <a:pt x="1545908" y="120313"/>
                  </a:lnTo>
                  <a:lnTo>
                    <a:pt x="1545273" y="145709"/>
                  </a:lnTo>
                  <a:lnTo>
                    <a:pt x="1543686" y="172057"/>
                  </a:lnTo>
                  <a:lnTo>
                    <a:pt x="1541782" y="199993"/>
                  </a:lnTo>
                  <a:lnTo>
                    <a:pt x="1538926" y="228881"/>
                  </a:lnTo>
                  <a:lnTo>
                    <a:pt x="1535117" y="258721"/>
                  </a:lnTo>
                  <a:lnTo>
                    <a:pt x="1530674" y="289196"/>
                  </a:lnTo>
                  <a:lnTo>
                    <a:pt x="1524961" y="320941"/>
                  </a:lnTo>
                  <a:lnTo>
                    <a:pt x="1521788" y="336496"/>
                  </a:lnTo>
                  <a:lnTo>
                    <a:pt x="1518297" y="353003"/>
                  </a:lnTo>
                  <a:lnTo>
                    <a:pt x="1514488" y="369193"/>
                  </a:lnTo>
                  <a:lnTo>
                    <a:pt x="1510680" y="385701"/>
                  </a:lnTo>
                  <a:lnTo>
                    <a:pt x="1506554" y="402525"/>
                  </a:lnTo>
                  <a:lnTo>
                    <a:pt x="1501793" y="419033"/>
                  </a:lnTo>
                  <a:lnTo>
                    <a:pt x="1495129" y="441254"/>
                  </a:lnTo>
                  <a:lnTo>
                    <a:pt x="1488147" y="463476"/>
                  </a:lnTo>
                  <a:lnTo>
                    <a:pt x="1479895" y="486332"/>
                  </a:lnTo>
                  <a:lnTo>
                    <a:pt x="1471009" y="509506"/>
                  </a:lnTo>
                  <a:lnTo>
                    <a:pt x="1461805" y="532997"/>
                  </a:lnTo>
                  <a:lnTo>
                    <a:pt x="1451966" y="556806"/>
                  </a:lnTo>
                  <a:lnTo>
                    <a:pt x="1440858" y="580297"/>
                  </a:lnTo>
                  <a:lnTo>
                    <a:pt x="1428798" y="604741"/>
                  </a:lnTo>
                  <a:lnTo>
                    <a:pt x="1416421" y="628549"/>
                  </a:lnTo>
                  <a:lnTo>
                    <a:pt x="1402774" y="652675"/>
                  </a:lnTo>
                  <a:lnTo>
                    <a:pt x="1388175" y="677119"/>
                  </a:lnTo>
                  <a:lnTo>
                    <a:pt x="1372941" y="700928"/>
                  </a:lnTo>
                  <a:lnTo>
                    <a:pt x="1356438" y="725371"/>
                  </a:lnTo>
                  <a:lnTo>
                    <a:pt x="1338665" y="749180"/>
                  </a:lnTo>
                  <a:lnTo>
                    <a:pt x="1329779" y="760925"/>
                  </a:lnTo>
                  <a:lnTo>
                    <a:pt x="1320258" y="772671"/>
                  </a:lnTo>
                  <a:lnTo>
                    <a:pt x="1310737" y="784417"/>
                  </a:lnTo>
                  <a:lnTo>
                    <a:pt x="1300898" y="796480"/>
                  </a:lnTo>
                  <a:lnTo>
                    <a:pt x="1290743" y="807908"/>
                  </a:lnTo>
                  <a:lnTo>
                    <a:pt x="1279952" y="819654"/>
                  </a:lnTo>
                  <a:lnTo>
                    <a:pt x="1269161" y="831399"/>
                  </a:lnTo>
                  <a:lnTo>
                    <a:pt x="1258054" y="842827"/>
                  </a:lnTo>
                  <a:lnTo>
                    <a:pt x="1246628" y="854256"/>
                  </a:lnTo>
                  <a:lnTo>
                    <a:pt x="1234886" y="865366"/>
                  </a:lnTo>
                  <a:lnTo>
                    <a:pt x="1222826" y="876794"/>
                  </a:lnTo>
                  <a:lnTo>
                    <a:pt x="1210765" y="887905"/>
                  </a:lnTo>
                  <a:lnTo>
                    <a:pt x="1198071" y="898698"/>
                  </a:lnTo>
                  <a:lnTo>
                    <a:pt x="1185376" y="909809"/>
                  </a:lnTo>
                  <a:lnTo>
                    <a:pt x="1172046" y="920285"/>
                  </a:lnTo>
                  <a:lnTo>
                    <a:pt x="1158082" y="931396"/>
                  </a:lnTo>
                  <a:lnTo>
                    <a:pt x="1144435" y="941872"/>
                  </a:lnTo>
                  <a:lnTo>
                    <a:pt x="1130154" y="952030"/>
                  </a:lnTo>
                  <a:lnTo>
                    <a:pt x="1115555" y="962188"/>
                  </a:lnTo>
                  <a:lnTo>
                    <a:pt x="1100638" y="972347"/>
                  </a:lnTo>
                  <a:lnTo>
                    <a:pt x="1085404" y="982505"/>
                  </a:lnTo>
                  <a:lnTo>
                    <a:pt x="1070171" y="992346"/>
                  </a:lnTo>
                  <a:lnTo>
                    <a:pt x="1053985" y="1001869"/>
                  </a:lnTo>
                  <a:lnTo>
                    <a:pt x="1037482" y="1011710"/>
                  </a:lnTo>
                  <a:lnTo>
                    <a:pt x="1021296" y="1020916"/>
                  </a:lnTo>
                  <a:lnTo>
                    <a:pt x="1004158" y="1030122"/>
                  </a:lnTo>
                  <a:lnTo>
                    <a:pt x="986703" y="1039011"/>
                  </a:lnTo>
                  <a:lnTo>
                    <a:pt x="968930" y="1047582"/>
                  </a:lnTo>
                  <a:lnTo>
                    <a:pt x="951157" y="1056153"/>
                  </a:lnTo>
                  <a:lnTo>
                    <a:pt x="932750" y="1065042"/>
                  </a:lnTo>
                  <a:lnTo>
                    <a:pt x="913707" y="1072978"/>
                  </a:lnTo>
                  <a:lnTo>
                    <a:pt x="894665" y="1080914"/>
                  </a:lnTo>
                  <a:lnTo>
                    <a:pt x="874671" y="1088850"/>
                  </a:lnTo>
                  <a:lnTo>
                    <a:pt x="854677" y="1096152"/>
                  </a:lnTo>
                  <a:lnTo>
                    <a:pt x="834365" y="1103771"/>
                  </a:lnTo>
                  <a:lnTo>
                    <a:pt x="813419" y="1110754"/>
                  </a:lnTo>
                  <a:lnTo>
                    <a:pt x="785490" y="1120595"/>
                  </a:lnTo>
                  <a:lnTo>
                    <a:pt x="757879" y="1131071"/>
                  </a:lnTo>
                  <a:lnTo>
                    <a:pt x="731855" y="1142182"/>
                  </a:lnTo>
                  <a:lnTo>
                    <a:pt x="706148" y="1153293"/>
                  </a:lnTo>
                  <a:lnTo>
                    <a:pt x="681710" y="1165038"/>
                  </a:lnTo>
                  <a:lnTo>
                    <a:pt x="658225" y="1177736"/>
                  </a:lnTo>
                  <a:lnTo>
                    <a:pt x="635056" y="1190117"/>
                  </a:lnTo>
                  <a:lnTo>
                    <a:pt x="613158" y="1203450"/>
                  </a:lnTo>
                  <a:lnTo>
                    <a:pt x="591894" y="1216782"/>
                  </a:lnTo>
                  <a:lnTo>
                    <a:pt x="571900" y="1231068"/>
                  </a:lnTo>
                  <a:lnTo>
                    <a:pt x="552223" y="1245035"/>
                  </a:lnTo>
                  <a:lnTo>
                    <a:pt x="533498" y="1259638"/>
                  </a:lnTo>
                  <a:lnTo>
                    <a:pt x="516043" y="1274558"/>
                  </a:lnTo>
                  <a:lnTo>
                    <a:pt x="498588" y="1289796"/>
                  </a:lnTo>
                  <a:lnTo>
                    <a:pt x="482084" y="1305033"/>
                  </a:lnTo>
                  <a:lnTo>
                    <a:pt x="466533" y="1321223"/>
                  </a:lnTo>
                  <a:lnTo>
                    <a:pt x="451617" y="1336778"/>
                  </a:lnTo>
                  <a:lnTo>
                    <a:pt x="437653" y="1352968"/>
                  </a:lnTo>
                  <a:lnTo>
                    <a:pt x="424006" y="1369158"/>
                  </a:lnTo>
                  <a:lnTo>
                    <a:pt x="410993" y="1385666"/>
                  </a:lnTo>
                  <a:lnTo>
                    <a:pt x="398933" y="1402491"/>
                  </a:lnTo>
                  <a:lnTo>
                    <a:pt x="387191" y="1419315"/>
                  </a:lnTo>
                  <a:lnTo>
                    <a:pt x="376083" y="1436140"/>
                  </a:lnTo>
                  <a:lnTo>
                    <a:pt x="365927" y="1452965"/>
                  </a:lnTo>
                  <a:lnTo>
                    <a:pt x="356089" y="1470425"/>
                  </a:lnTo>
                  <a:lnTo>
                    <a:pt x="346567" y="1487250"/>
                  </a:lnTo>
                  <a:lnTo>
                    <a:pt x="337998" y="1504392"/>
                  </a:lnTo>
                  <a:lnTo>
                    <a:pt x="329747" y="1521534"/>
                  </a:lnTo>
                  <a:lnTo>
                    <a:pt x="322447" y="1538994"/>
                  </a:lnTo>
                  <a:lnTo>
                    <a:pt x="315465" y="1555819"/>
                  </a:lnTo>
                  <a:lnTo>
                    <a:pt x="308800" y="1572961"/>
                  </a:lnTo>
                  <a:lnTo>
                    <a:pt x="302453" y="1589786"/>
                  </a:lnTo>
                  <a:lnTo>
                    <a:pt x="297058" y="1606928"/>
                  </a:lnTo>
                  <a:lnTo>
                    <a:pt x="291345" y="1623435"/>
                  </a:lnTo>
                  <a:lnTo>
                    <a:pt x="286902" y="1640260"/>
                  </a:lnTo>
                  <a:lnTo>
                    <a:pt x="282459" y="1656767"/>
                  </a:lnTo>
                  <a:lnTo>
                    <a:pt x="278650" y="1673275"/>
                  </a:lnTo>
                  <a:lnTo>
                    <a:pt x="274525" y="1689465"/>
                  </a:lnTo>
                  <a:lnTo>
                    <a:pt x="271351" y="1705337"/>
                  </a:lnTo>
                  <a:lnTo>
                    <a:pt x="268495" y="1721210"/>
                  </a:lnTo>
                  <a:lnTo>
                    <a:pt x="265956" y="1736765"/>
                  </a:lnTo>
                  <a:lnTo>
                    <a:pt x="263734" y="1752002"/>
                  </a:lnTo>
                  <a:lnTo>
                    <a:pt x="261830" y="1766922"/>
                  </a:lnTo>
                  <a:lnTo>
                    <a:pt x="260243" y="1781525"/>
                  </a:lnTo>
                  <a:lnTo>
                    <a:pt x="257387" y="1809460"/>
                  </a:lnTo>
                  <a:lnTo>
                    <a:pt x="255482" y="1836761"/>
                  </a:lnTo>
                  <a:lnTo>
                    <a:pt x="254530" y="1861840"/>
                  </a:lnTo>
                  <a:lnTo>
                    <a:pt x="254530" y="1885331"/>
                  </a:lnTo>
                  <a:lnTo>
                    <a:pt x="254530" y="1906600"/>
                  </a:lnTo>
                  <a:lnTo>
                    <a:pt x="255482" y="1925964"/>
                  </a:lnTo>
                  <a:lnTo>
                    <a:pt x="256752" y="1943107"/>
                  </a:lnTo>
                  <a:lnTo>
                    <a:pt x="257704" y="1958027"/>
                  </a:lnTo>
                  <a:lnTo>
                    <a:pt x="260243" y="1979613"/>
                  </a:lnTo>
                  <a:lnTo>
                    <a:pt x="4126" y="1979613"/>
                  </a:lnTo>
                  <a:lnTo>
                    <a:pt x="2856" y="1963423"/>
                  </a:lnTo>
                  <a:lnTo>
                    <a:pt x="1587" y="1945964"/>
                  </a:lnTo>
                  <a:lnTo>
                    <a:pt x="952" y="1926599"/>
                  </a:lnTo>
                  <a:lnTo>
                    <a:pt x="317" y="1905648"/>
                  </a:lnTo>
                  <a:lnTo>
                    <a:pt x="0" y="1883109"/>
                  </a:lnTo>
                  <a:lnTo>
                    <a:pt x="317" y="1859300"/>
                  </a:lnTo>
                  <a:lnTo>
                    <a:pt x="1269" y="1833904"/>
                  </a:lnTo>
                  <a:lnTo>
                    <a:pt x="2856" y="1807238"/>
                  </a:lnTo>
                  <a:lnTo>
                    <a:pt x="4760" y="1779938"/>
                  </a:lnTo>
                  <a:lnTo>
                    <a:pt x="7934" y="1750732"/>
                  </a:lnTo>
                  <a:lnTo>
                    <a:pt x="11425" y="1721210"/>
                  </a:lnTo>
                  <a:lnTo>
                    <a:pt x="16186" y="1690417"/>
                  </a:lnTo>
                  <a:lnTo>
                    <a:pt x="21581" y="1658672"/>
                  </a:lnTo>
                  <a:lnTo>
                    <a:pt x="24755" y="1643117"/>
                  </a:lnTo>
                  <a:lnTo>
                    <a:pt x="28246" y="1626610"/>
                  </a:lnTo>
                  <a:lnTo>
                    <a:pt x="31737" y="1610737"/>
                  </a:lnTo>
                  <a:lnTo>
                    <a:pt x="36180" y="1594230"/>
                  </a:lnTo>
                  <a:lnTo>
                    <a:pt x="40306" y="1577405"/>
                  </a:lnTo>
                  <a:lnTo>
                    <a:pt x="45066" y="1560898"/>
                  </a:lnTo>
                  <a:lnTo>
                    <a:pt x="51414" y="1538359"/>
                  </a:lnTo>
                  <a:lnTo>
                    <a:pt x="58713" y="1516137"/>
                  </a:lnTo>
                  <a:lnTo>
                    <a:pt x="66647" y="1493599"/>
                  </a:lnTo>
                  <a:lnTo>
                    <a:pt x="75216" y="1470425"/>
                  </a:lnTo>
                  <a:lnTo>
                    <a:pt x="84737" y="1446933"/>
                  </a:lnTo>
                  <a:lnTo>
                    <a:pt x="94893" y="1422807"/>
                  </a:lnTo>
                  <a:lnTo>
                    <a:pt x="105684" y="1398999"/>
                  </a:lnTo>
                  <a:lnTo>
                    <a:pt x="117427" y="1375190"/>
                  </a:lnTo>
                  <a:lnTo>
                    <a:pt x="130121" y="1351381"/>
                  </a:lnTo>
                  <a:lnTo>
                    <a:pt x="143768" y="1326937"/>
                  </a:lnTo>
                  <a:lnTo>
                    <a:pt x="158367" y="1302811"/>
                  </a:lnTo>
                  <a:lnTo>
                    <a:pt x="173601" y="1278685"/>
                  </a:lnTo>
                  <a:lnTo>
                    <a:pt x="190422" y="1254559"/>
                  </a:lnTo>
                  <a:lnTo>
                    <a:pt x="207560" y="1230750"/>
                  </a:lnTo>
                  <a:lnTo>
                    <a:pt x="217081" y="1219005"/>
                  </a:lnTo>
                  <a:lnTo>
                    <a:pt x="226602" y="1206624"/>
                  </a:lnTo>
                  <a:lnTo>
                    <a:pt x="235805" y="1194878"/>
                  </a:lnTo>
                  <a:lnTo>
                    <a:pt x="245961" y="1183133"/>
                  </a:lnTo>
                  <a:lnTo>
                    <a:pt x="256117" y="1171387"/>
                  </a:lnTo>
                  <a:lnTo>
                    <a:pt x="266908" y="1159959"/>
                  </a:lnTo>
                  <a:lnTo>
                    <a:pt x="277381" y="1148213"/>
                  </a:lnTo>
                  <a:lnTo>
                    <a:pt x="288806" y="1137103"/>
                  </a:lnTo>
                  <a:lnTo>
                    <a:pt x="300231" y="1125675"/>
                  </a:lnTo>
                  <a:lnTo>
                    <a:pt x="311974" y="1114246"/>
                  </a:lnTo>
                  <a:lnTo>
                    <a:pt x="323717" y="1102818"/>
                  </a:lnTo>
                  <a:lnTo>
                    <a:pt x="336094" y="1092025"/>
                  </a:lnTo>
                  <a:lnTo>
                    <a:pt x="348789" y="1080914"/>
                  </a:lnTo>
                  <a:lnTo>
                    <a:pt x="361484" y="1070121"/>
                  </a:lnTo>
                  <a:lnTo>
                    <a:pt x="374813" y="1059010"/>
                  </a:lnTo>
                  <a:lnTo>
                    <a:pt x="388143" y="1048534"/>
                  </a:lnTo>
                  <a:lnTo>
                    <a:pt x="402424" y="1037741"/>
                  </a:lnTo>
                  <a:lnTo>
                    <a:pt x="416389" y="1027583"/>
                  </a:lnTo>
                  <a:lnTo>
                    <a:pt x="430988" y="1017107"/>
                  </a:lnTo>
                  <a:lnTo>
                    <a:pt x="445904" y="1007266"/>
                  </a:lnTo>
                  <a:lnTo>
                    <a:pt x="461138" y="997108"/>
                  </a:lnTo>
                  <a:lnTo>
                    <a:pt x="476689" y="987267"/>
                  </a:lnTo>
                  <a:lnTo>
                    <a:pt x="492240" y="977426"/>
                  </a:lnTo>
                  <a:lnTo>
                    <a:pt x="508743" y="968220"/>
                  </a:lnTo>
                  <a:lnTo>
                    <a:pt x="525247" y="958696"/>
                  </a:lnTo>
                  <a:lnTo>
                    <a:pt x="542385" y="949808"/>
                  </a:lnTo>
                  <a:lnTo>
                    <a:pt x="559840" y="940602"/>
                  </a:lnTo>
                  <a:lnTo>
                    <a:pt x="577295" y="931713"/>
                  </a:lnTo>
                  <a:lnTo>
                    <a:pt x="595385" y="923142"/>
                  </a:lnTo>
                  <a:lnTo>
                    <a:pt x="614110" y="914888"/>
                  </a:lnTo>
                  <a:lnTo>
                    <a:pt x="633152" y="906635"/>
                  </a:lnTo>
                  <a:lnTo>
                    <a:pt x="652195" y="898698"/>
                  </a:lnTo>
                  <a:lnTo>
                    <a:pt x="671872" y="891080"/>
                  </a:lnTo>
                  <a:lnTo>
                    <a:pt x="691866" y="883143"/>
                  </a:lnTo>
                  <a:lnTo>
                    <a:pt x="712178" y="876160"/>
                  </a:lnTo>
                  <a:lnTo>
                    <a:pt x="732807" y="868541"/>
                  </a:lnTo>
                  <a:lnTo>
                    <a:pt x="761053" y="858700"/>
                  </a:lnTo>
                  <a:lnTo>
                    <a:pt x="788346" y="848541"/>
                  </a:lnTo>
                  <a:lnTo>
                    <a:pt x="814688" y="837748"/>
                  </a:lnTo>
                  <a:lnTo>
                    <a:pt x="840078" y="826320"/>
                  </a:lnTo>
                  <a:lnTo>
                    <a:pt x="864833" y="814574"/>
                  </a:lnTo>
                  <a:lnTo>
                    <a:pt x="888318" y="801876"/>
                  </a:lnTo>
                  <a:lnTo>
                    <a:pt x="911169" y="789496"/>
                  </a:lnTo>
                  <a:lnTo>
                    <a:pt x="933067" y="776163"/>
                  </a:lnTo>
                  <a:lnTo>
                    <a:pt x="954013" y="762830"/>
                  </a:lnTo>
                  <a:lnTo>
                    <a:pt x="974642" y="749180"/>
                  </a:lnTo>
                  <a:lnTo>
                    <a:pt x="994002" y="734577"/>
                  </a:lnTo>
                  <a:lnTo>
                    <a:pt x="1012409" y="720292"/>
                  </a:lnTo>
                  <a:lnTo>
                    <a:pt x="1030500" y="705372"/>
                  </a:lnTo>
                  <a:lnTo>
                    <a:pt x="1047320" y="690134"/>
                  </a:lnTo>
                  <a:lnTo>
                    <a:pt x="1063823" y="674579"/>
                  </a:lnTo>
                  <a:lnTo>
                    <a:pt x="1079374" y="659024"/>
                  </a:lnTo>
                  <a:lnTo>
                    <a:pt x="1094291" y="642834"/>
                  </a:lnTo>
                  <a:lnTo>
                    <a:pt x="1108890" y="626962"/>
                  </a:lnTo>
                  <a:lnTo>
                    <a:pt x="1122219" y="610772"/>
                  </a:lnTo>
                  <a:lnTo>
                    <a:pt x="1135231" y="594265"/>
                  </a:lnTo>
                  <a:lnTo>
                    <a:pt x="1147292" y="577440"/>
                  </a:lnTo>
                  <a:lnTo>
                    <a:pt x="1159034" y="560615"/>
                  </a:lnTo>
                  <a:lnTo>
                    <a:pt x="1169825" y="543790"/>
                  </a:lnTo>
                  <a:lnTo>
                    <a:pt x="1180298" y="526965"/>
                  </a:lnTo>
                  <a:lnTo>
                    <a:pt x="1189819" y="510141"/>
                  </a:lnTo>
                  <a:lnTo>
                    <a:pt x="1199340" y="492998"/>
                  </a:lnTo>
                  <a:lnTo>
                    <a:pt x="1207909" y="475856"/>
                  </a:lnTo>
                  <a:lnTo>
                    <a:pt x="1216161" y="458714"/>
                  </a:lnTo>
                  <a:lnTo>
                    <a:pt x="1223778" y="441572"/>
                  </a:lnTo>
                  <a:lnTo>
                    <a:pt x="1231077" y="424429"/>
                  </a:lnTo>
                  <a:lnTo>
                    <a:pt x="1237425" y="407605"/>
                  </a:lnTo>
                  <a:lnTo>
                    <a:pt x="1243455" y="390462"/>
                  </a:lnTo>
                  <a:lnTo>
                    <a:pt x="1249485" y="373320"/>
                  </a:lnTo>
                  <a:lnTo>
                    <a:pt x="1254562" y="356495"/>
                  </a:lnTo>
                  <a:lnTo>
                    <a:pt x="1259323" y="340305"/>
                  </a:lnTo>
                  <a:lnTo>
                    <a:pt x="1264084" y="323798"/>
                  </a:lnTo>
                  <a:lnTo>
                    <a:pt x="1267892" y="307291"/>
                  </a:lnTo>
                  <a:lnTo>
                    <a:pt x="1271383" y="291101"/>
                  </a:lnTo>
                  <a:lnTo>
                    <a:pt x="1274874" y="275228"/>
                  </a:lnTo>
                  <a:lnTo>
                    <a:pt x="1277730" y="259356"/>
                  </a:lnTo>
                  <a:lnTo>
                    <a:pt x="1280269" y="243801"/>
                  </a:lnTo>
                  <a:lnTo>
                    <a:pt x="1282808" y="228563"/>
                  </a:lnTo>
                  <a:lnTo>
                    <a:pt x="1284713" y="213643"/>
                  </a:lnTo>
                  <a:lnTo>
                    <a:pt x="1286299" y="199040"/>
                  </a:lnTo>
                  <a:lnTo>
                    <a:pt x="1289156" y="170470"/>
                  </a:lnTo>
                  <a:lnTo>
                    <a:pt x="1291060" y="143804"/>
                  </a:lnTo>
                  <a:lnTo>
                    <a:pt x="1291695" y="118408"/>
                  </a:lnTo>
                  <a:lnTo>
                    <a:pt x="1292329" y="94917"/>
                  </a:lnTo>
                  <a:lnTo>
                    <a:pt x="1291695" y="73331"/>
                  </a:lnTo>
                  <a:lnTo>
                    <a:pt x="1291060" y="54284"/>
                  </a:lnTo>
                  <a:lnTo>
                    <a:pt x="1289790" y="36824"/>
                  </a:lnTo>
                  <a:lnTo>
                    <a:pt x="1288521" y="22221"/>
                  </a:lnTo>
                  <a:lnTo>
                    <a:pt x="1286299" y="0"/>
                  </a:lnTo>
                  <a:close/>
                  <a:moveTo>
                    <a:pt x="463603" y="0"/>
                  </a:moveTo>
                  <a:lnTo>
                    <a:pt x="1082623" y="0"/>
                  </a:lnTo>
                  <a:lnTo>
                    <a:pt x="1088978" y="637"/>
                  </a:lnTo>
                  <a:lnTo>
                    <a:pt x="1095016" y="1273"/>
                  </a:lnTo>
                  <a:lnTo>
                    <a:pt x="1101054" y="2865"/>
                  </a:lnTo>
                  <a:lnTo>
                    <a:pt x="1106773" y="5093"/>
                  </a:lnTo>
                  <a:lnTo>
                    <a:pt x="1112176" y="7639"/>
                  </a:lnTo>
                  <a:lnTo>
                    <a:pt x="1117260" y="10823"/>
                  </a:lnTo>
                  <a:lnTo>
                    <a:pt x="1122026" y="14324"/>
                  </a:lnTo>
                  <a:lnTo>
                    <a:pt x="1126157" y="18144"/>
                  </a:lnTo>
                  <a:lnTo>
                    <a:pt x="1130606" y="22919"/>
                  </a:lnTo>
                  <a:lnTo>
                    <a:pt x="1134102" y="27693"/>
                  </a:lnTo>
                  <a:lnTo>
                    <a:pt x="1137279" y="32786"/>
                  </a:lnTo>
                  <a:lnTo>
                    <a:pt x="1139504" y="37880"/>
                  </a:lnTo>
                  <a:lnTo>
                    <a:pt x="1141411" y="43609"/>
                  </a:lnTo>
                  <a:lnTo>
                    <a:pt x="1142999" y="49657"/>
                  </a:lnTo>
                  <a:lnTo>
                    <a:pt x="1144270" y="56024"/>
                  </a:lnTo>
                  <a:lnTo>
                    <a:pt x="1144588" y="62072"/>
                  </a:lnTo>
                  <a:lnTo>
                    <a:pt x="1144270" y="68438"/>
                  </a:lnTo>
                  <a:lnTo>
                    <a:pt x="1142999" y="74804"/>
                  </a:lnTo>
                  <a:lnTo>
                    <a:pt x="1141411" y="80534"/>
                  </a:lnTo>
                  <a:lnTo>
                    <a:pt x="1139504" y="86264"/>
                  </a:lnTo>
                  <a:lnTo>
                    <a:pt x="1137279" y="91675"/>
                  </a:lnTo>
                  <a:lnTo>
                    <a:pt x="1134102" y="96768"/>
                  </a:lnTo>
                  <a:lnTo>
                    <a:pt x="1130606" y="101543"/>
                  </a:lnTo>
                  <a:lnTo>
                    <a:pt x="1126157" y="105681"/>
                  </a:lnTo>
                  <a:lnTo>
                    <a:pt x="1122026" y="110137"/>
                  </a:lnTo>
                  <a:lnTo>
                    <a:pt x="1117260" y="113639"/>
                  </a:lnTo>
                  <a:lnTo>
                    <a:pt x="1112176" y="116504"/>
                  </a:lnTo>
                  <a:lnTo>
                    <a:pt x="1106773" y="119050"/>
                  </a:lnTo>
                  <a:lnTo>
                    <a:pt x="1101054" y="121278"/>
                  </a:lnTo>
                  <a:lnTo>
                    <a:pt x="1095016" y="122552"/>
                  </a:lnTo>
                  <a:lnTo>
                    <a:pt x="1088978" y="123825"/>
                  </a:lnTo>
                  <a:lnTo>
                    <a:pt x="1082623" y="123825"/>
                  </a:lnTo>
                  <a:lnTo>
                    <a:pt x="463603" y="123825"/>
                  </a:lnTo>
                  <a:lnTo>
                    <a:pt x="457248" y="123825"/>
                  </a:lnTo>
                  <a:lnTo>
                    <a:pt x="450892" y="122552"/>
                  </a:lnTo>
                  <a:lnTo>
                    <a:pt x="445172" y="121278"/>
                  </a:lnTo>
                  <a:lnTo>
                    <a:pt x="439135" y="119050"/>
                  </a:lnTo>
                  <a:lnTo>
                    <a:pt x="433733" y="116504"/>
                  </a:lnTo>
                  <a:lnTo>
                    <a:pt x="428648" y="113639"/>
                  </a:lnTo>
                  <a:lnTo>
                    <a:pt x="423882" y="110137"/>
                  </a:lnTo>
                  <a:lnTo>
                    <a:pt x="419433" y="105681"/>
                  </a:lnTo>
                  <a:lnTo>
                    <a:pt x="415620" y="101543"/>
                  </a:lnTo>
                  <a:lnTo>
                    <a:pt x="412124" y="96768"/>
                  </a:lnTo>
                  <a:lnTo>
                    <a:pt x="408946" y="91675"/>
                  </a:lnTo>
                  <a:lnTo>
                    <a:pt x="406087" y="86264"/>
                  </a:lnTo>
                  <a:lnTo>
                    <a:pt x="404180" y="80534"/>
                  </a:lnTo>
                  <a:lnTo>
                    <a:pt x="402591" y="74804"/>
                  </a:lnTo>
                  <a:lnTo>
                    <a:pt x="401956" y="68438"/>
                  </a:lnTo>
                  <a:lnTo>
                    <a:pt x="401638" y="62072"/>
                  </a:lnTo>
                  <a:lnTo>
                    <a:pt x="401956" y="56024"/>
                  </a:lnTo>
                  <a:lnTo>
                    <a:pt x="402591" y="49657"/>
                  </a:lnTo>
                  <a:lnTo>
                    <a:pt x="404180" y="43609"/>
                  </a:lnTo>
                  <a:lnTo>
                    <a:pt x="406087" y="37880"/>
                  </a:lnTo>
                  <a:lnTo>
                    <a:pt x="408946" y="32786"/>
                  </a:lnTo>
                  <a:lnTo>
                    <a:pt x="412124" y="27693"/>
                  </a:lnTo>
                  <a:lnTo>
                    <a:pt x="415620" y="22919"/>
                  </a:lnTo>
                  <a:lnTo>
                    <a:pt x="419433" y="18144"/>
                  </a:lnTo>
                  <a:lnTo>
                    <a:pt x="423882" y="14324"/>
                  </a:lnTo>
                  <a:lnTo>
                    <a:pt x="428648" y="10823"/>
                  </a:lnTo>
                  <a:lnTo>
                    <a:pt x="433733" y="7639"/>
                  </a:lnTo>
                  <a:lnTo>
                    <a:pt x="439135" y="5093"/>
                  </a:lnTo>
                  <a:lnTo>
                    <a:pt x="445172" y="2865"/>
                  </a:lnTo>
                  <a:lnTo>
                    <a:pt x="450892" y="1273"/>
                  </a:lnTo>
                  <a:lnTo>
                    <a:pt x="457248" y="637"/>
                  </a:lnTo>
                  <a:lnTo>
                    <a:pt x="463603" y="0"/>
                  </a:lnTo>
                  <a:close/>
                  <a:moveTo>
                    <a:pt x="4121" y="0"/>
                  </a:moveTo>
                  <a:lnTo>
                    <a:pt x="259949" y="0"/>
                  </a:lnTo>
                  <a:lnTo>
                    <a:pt x="258047" y="19063"/>
                  </a:lnTo>
                  <a:lnTo>
                    <a:pt x="256779" y="31137"/>
                  </a:lnTo>
                  <a:lnTo>
                    <a:pt x="255511" y="45752"/>
                  </a:lnTo>
                  <a:lnTo>
                    <a:pt x="254877" y="61638"/>
                  </a:lnTo>
                  <a:lnTo>
                    <a:pt x="254243" y="79430"/>
                  </a:lnTo>
                  <a:lnTo>
                    <a:pt x="254243" y="98493"/>
                  </a:lnTo>
                  <a:lnTo>
                    <a:pt x="254243" y="119463"/>
                  </a:lnTo>
                  <a:lnTo>
                    <a:pt x="255194" y="141386"/>
                  </a:lnTo>
                  <a:lnTo>
                    <a:pt x="256779" y="164897"/>
                  </a:lnTo>
                  <a:lnTo>
                    <a:pt x="258681" y="189362"/>
                  </a:lnTo>
                  <a:lnTo>
                    <a:pt x="261851" y="215097"/>
                  </a:lnTo>
                  <a:lnTo>
                    <a:pt x="265338" y="241786"/>
                  </a:lnTo>
                  <a:lnTo>
                    <a:pt x="270093" y="268792"/>
                  </a:lnTo>
                  <a:lnTo>
                    <a:pt x="272629" y="282772"/>
                  </a:lnTo>
                  <a:lnTo>
                    <a:pt x="275800" y="297069"/>
                  </a:lnTo>
                  <a:lnTo>
                    <a:pt x="279287" y="311049"/>
                  </a:lnTo>
                  <a:lnTo>
                    <a:pt x="282774" y="325664"/>
                  </a:lnTo>
                  <a:lnTo>
                    <a:pt x="286895" y="339962"/>
                  </a:lnTo>
                  <a:lnTo>
                    <a:pt x="290699" y="354577"/>
                  </a:lnTo>
                  <a:lnTo>
                    <a:pt x="295454" y="369510"/>
                  </a:lnTo>
                  <a:lnTo>
                    <a:pt x="300526" y="384443"/>
                  </a:lnTo>
                  <a:lnTo>
                    <a:pt x="305599" y="399375"/>
                  </a:lnTo>
                  <a:lnTo>
                    <a:pt x="310988" y="414308"/>
                  </a:lnTo>
                  <a:lnTo>
                    <a:pt x="317011" y="428923"/>
                  </a:lnTo>
                  <a:lnTo>
                    <a:pt x="323668" y="444492"/>
                  </a:lnTo>
                  <a:lnTo>
                    <a:pt x="330326" y="459107"/>
                  </a:lnTo>
                  <a:lnTo>
                    <a:pt x="337300" y="474040"/>
                  </a:lnTo>
                  <a:lnTo>
                    <a:pt x="344591" y="489291"/>
                  </a:lnTo>
                  <a:lnTo>
                    <a:pt x="352516" y="504223"/>
                  </a:lnTo>
                  <a:lnTo>
                    <a:pt x="361076" y="519156"/>
                  </a:lnTo>
                  <a:lnTo>
                    <a:pt x="370269" y="534089"/>
                  </a:lnTo>
                  <a:lnTo>
                    <a:pt x="379145" y="549022"/>
                  </a:lnTo>
                  <a:lnTo>
                    <a:pt x="388973" y="563955"/>
                  </a:lnTo>
                  <a:lnTo>
                    <a:pt x="399117" y="578888"/>
                  </a:lnTo>
                  <a:lnTo>
                    <a:pt x="410212" y="593503"/>
                  </a:lnTo>
                  <a:lnTo>
                    <a:pt x="420991" y="607800"/>
                  </a:lnTo>
                  <a:lnTo>
                    <a:pt x="432720" y="622416"/>
                  </a:lnTo>
                  <a:lnTo>
                    <a:pt x="445401" y="636395"/>
                  </a:lnTo>
                  <a:lnTo>
                    <a:pt x="457764" y="650693"/>
                  </a:lnTo>
                  <a:lnTo>
                    <a:pt x="471079" y="664355"/>
                  </a:lnTo>
                  <a:lnTo>
                    <a:pt x="485344" y="678017"/>
                  </a:lnTo>
                  <a:lnTo>
                    <a:pt x="499610" y="691679"/>
                  </a:lnTo>
                  <a:lnTo>
                    <a:pt x="514509" y="705023"/>
                  </a:lnTo>
                  <a:lnTo>
                    <a:pt x="530043" y="718050"/>
                  </a:lnTo>
                  <a:lnTo>
                    <a:pt x="546527" y="731076"/>
                  </a:lnTo>
                  <a:lnTo>
                    <a:pt x="563012" y="743467"/>
                  </a:lnTo>
                  <a:lnTo>
                    <a:pt x="580764" y="756176"/>
                  </a:lnTo>
                  <a:lnTo>
                    <a:pt x="598517" y="767932"/>
                  </a:lnTo>
                  <a:lnTo>
                    <a:pt x="617538" y="779688"/>
                  </a:lnTo>
                  <a:lnTo>
                    <a:pt x="599468" y="786995"/>
                  </a:lnTo>
                  <a:lnTo>
                    <a:pt x="581716" y="794621"/>
                  </a:lnTo>
                  <a:lnTo>
                    <a:pt x="564597" y="801928"/>
                  </a:lnTo>
                  <a:lnTo>
                    <a:pt x="547478" y="809871"/>
                  </a:lnTo>
                  <a:lnTo>
                    <a:pt x="530677" y="817496"/>
                  </a:lnTo>
                  <a:lnTo>
                    <a:pt x="514192" y="825440"/>
                  </a:lnTo>
                  <a:lnTo>
                    <a:pt x="498025" y="833700"/>
                  </a:lnTo>
                  <a:lnTo>
                    <a:pt x="482174" y="841961"/>
                  </a:lnTo>
                  <a:lnTo>
                    <a:pt x="466323" y="850539"/>
                  </a:lnTo>
                  <a:lnTo>
                    <a:pt x="451107" y="858800"/>
                  </a:lnTo>
                  <a:lnTo>
                    <a:pt x="435890" y="867696"/>
                  </a:lnTo>
                  <a:lnTo>
                    <a:pt x="420991" y="876275"/>
                  </a:lnTo>
                  <a:lnTo>
                    <a:pt x="406408" y="885489"/>
                  </a:lnTo>
                  <a:lnTo>
                    <a:pt x="392143" y="894385"/>
                  </a:lnTo>
                  <a:lnTo>
                    <a:pt x="377877" y="903917"/>
                  </a:lnTo>
                  <a:lnTo>
                    <a:pt x="364246" y="912813"/>
                  </a:lnTo>
                  <a:lnTo>
                    <a:pt x="347444" y="898833"/>
                  </a:lnTo>
                  <a:lnTo>
                    <a:pt x="330643" y="884218"/>
                  </a:lnTo>
                  <a:lnTo>
                    <a:pt x="314475" y="869285"/>
                  </a:lnTo>
                  <a:lnTo>
                    <a:pt x="299258" y="854352"/>
                  </a:lnTo>
                  <a:lnTo>
                    <a:pt x="284359" y="839102"/>
                  </a:lnTo>
                  <a:lnTo>
                    <a:pt x="270093" y="824169"/>
                  </a:lnTo>
                  <a:lnTo>
                    <a:pt x="255828" y="808600"/>
                  </a:lnTo>
                  <a:lnTo>
                    <a:pt x="242513" y="793350"/>
                  </a:lnTo>
                  <a:lnTo>
                    <a:pt x="229833" y="777781"/>
                  </a:lnTo>
                  <a:lnTo>
                    <a:pt x="217152" y="761895"/>
                  </a:lnTo>
                  <a:lnTo>
                    <a:pt x="205106" y="746327"/>
                  </a:lnTo>
                  <a:lnTo>
                    <a:pt x="193377" y="730441"/>
                  </a:lnTo>
                  <a:lnTo>
                    <a:pt x="182281" y="714555"/>
                  </a:lnTo>
                  <a:lnTo>
                    <a:pt x="171820" y="698669"/>
                  </a:lnTo>
                  <a:lnTo>
                    <a:pt x="161676" y="682783"/>
                  </a:lnTo>
                  <a:lnTo>
                    <a:pt x="151848" y="666579"/>
                  </a:lnTo>
                  <a:lnTo>
                    <a:pt x="142021" y="651011"/>
                  </a:lnTo>
                  <a:lnTo>
                    <a:pt x="133145" y="634807"/>
                  </a:lnTo>
                  <a:lnTo>
                    <a:pt x="124585" y="618921"/>
                  </a:lnTo>
                  <a:lnTo>
                    <a:pt x="116660" y="603035"/>
                  </a:lnTo>
                  <a:lnTo>
                    <a:pt x="108418" y="587149"/>
                  </a:lnTo>
                  <a:lnTo>
                    <a:pt x="101126" y="571263"/>
                  </a:lnTo>
                  <a:lnTo>
                    <a:pt x="93835" y="555694"/>
                  </a:lnTo>
                  <a:lnTo>
                    <a:pt x="87178" y="540126"/>
                  </a:lnTo>
                  <a:lnTo>
                    <a:pt x="81155" y="524240"/>
                  </a:lnTo>
                  <a:lnTo>
                    <a:pt x="74814" y="508989"/>
                  </a:lnTo>
                  <a:lnTo>
                    <a:pt x="68791" y="493739"/>
                  </a:lnTo>
                  <a:lnTo>
                    <a:pt x="63719" y="478488"/>
                  </a:lnTo>
                  <a:lnTo>
                    <a:pt x="58330" y="463555"/>
                  </a:lnTo>
                  <a:lnTo>
                    <a:pt x="53575" y="448622"/>
                  </a:lnTo>
                  <a:lnTo>
                    <a:pt x="45015" y="419392"/>
                  </a:lnTo>
                  <a:lnTo>
                    <a:pt x="40260" y="402870"/>
                  </a:lnTo>
                  <a:lnTo>
                    <a:pt x="36139" y="386031"/>
                  </a:lnTo>
                  <a:lnTo>
                    <a:pt x="31701" y="369510"/>
                  </a:lnTo>
                  <a:lnTo>
                    <a:pt x="28214" y="353306"/>
                  </a:lnTo>
                  <a:lnTo>
                    <a:pt x="24727" y="336784"/>
                  </a:lnTo>
                  <a:lnTo>
                    <a:pt x="21557" y="321216"/>
                  </a:lnTo>
                  <a:lnTo>
                    <a:pt x="16167" y="289444"/>
                  </a:lnTo>
                  <a:lnTo>
                    <a:pt x="11412" y="258943"/>
                  </a:lnTo>
                  <a:lnTo>
                    <a:pt x="7925" y="229077"/>
                  </a:lnTo>
                  <a:lnTo>
                    <a:pt x="4755" y="200164"/>
                  </a:lnTo>
                  <a:lnTo>
                    <a:pt x="2853" y="172205"/>
                  </a:lnTo>
                  <a:lnTo>
                    <a:pt x="1268" y="145834"/>
                  </a:lnTo>
                  <a:lnTo>
                    <a:pt x="317" y="120416"/>
                  </a:lnTo>
                  <a:lnTo>
                    <a:pt x="0" y="96587"/>
                  </a:lnTo>
                  <a:lnTo>
                    <a:pt x="317" y="73711"/>
                  </a:lnTo>
                  <a:lnTo>
                    <a:pt x="951" y="53059"/>
                  </a:lnTo>
                  <a:lnTo>
                    <a:pt x="1585" y="33361"/>
                  </a:lnTo>
                  <a:lnTo>
                    <a:pt x="2853" y="15886"/>
                  </a:lnTo>
                  <a:lnTo>
                    <a:pt x="4121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62168" y="338035"/>
            <a:ext cx="3067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rgbClr val="F7B902"/>
                </a:solidFill>
                <a:latin typeface="Nexa Light" panose="02000000000000000000" pitchFamily="2" charset="0"/>
              </a:rPr>
              <a:t>목차</a:t>
            </a:r>
            <a:endParaRPr lang="zh-CN" altLang="en-US" sz="4000" dirty="0">
              <a:solidFill>
                <a:srgbClr val="F7B902"/>
              </a:solidFill>
              <a:latin typeface="Nexa Light" panose="02000000000000000000" pitchFamily="2" charset="0"/>
            </a:endParaRPr>
          </a:p>
        </p:txBody>
      </p:sp>
      <p:sp>
        <p:nvSpPr>
          <p:cNvPr id="21" name="文本框 39"/>
          <p:cNvSpPr txBox="1"/>
          <p:nvPr/>
        </p:nvSpPr>
        <p:spPr>
          <a:xfrm>
            <a:off x="1364643" y="4927086"/>
            <a:ext cx="160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22" name="文本框 40"/>
          <p:cNvSpPr txBox="1"/>
          <p:nvPr/>
        </p:nvSpPr>
        <p:spPr>
          <a:xfrm>
            <a:off x="3990249" y="4927086"/>
            <a:ext cx="160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관련 연구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23" name="文本框 41"/>
          <p:cNvSpPr txBox="1"/>
          <p:nvPr/>
        </p:nvSpPr>
        <p:spPr>
          <a:xfrm>
            <a:off x="6496429" y="4954128"/>
            <a:ext cx="1842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방법론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40" name="文本框 42"/>
          <p:cNvSpPr txBox="1"/>
          <p:nvPr/>
        </p:nvSpPr>
        <p:spPr>
          <a:xfrm>
            <a:off x="9199882" y="4927086"/>
            <a:ext cx="1686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일정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787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26788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6" name="文本框 6"/>
          <p:cNvSpPr txBox="1"/>
          <p:nvPr/>
        </p:nvSpPr>
        <p:spPr>
          <a:xfrm>
            <a:off x="821054" y="361950"/>
            <a:ext cx="4177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Project Schedule</a:t>
            </a:r>
            <a:endParaRPr lang="zh-CN" altLang="en-US" sz="40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204179"/>
              </p:ext>
            </p:extLst>
          </p:nvPr>
        </p:nvGraphicFramePr>
        <p:xfrm>
          <a:off x="821054" y="2322585"/>
          <a:ext cx="10929830" cy="2786008"/>
        </p:xfrm>
        <a:graphic>
          <a:graphicData uri="http://schemas.openxmlformats.org/drawingml/2006/table">
            <a:tbl>
              <a:tblPr firstRow="1" firstCol="1" bandRow="1">
                <a:tableStyleId>{E8034E78-7F5D-4C2E-B375-FC64B27BC917}</a:tableStyleId>
              </a:tblPr>
              <a:tblGrid>
                <a:gridCol w="1615845"/>
                <a:gridCol w="1553980"/>
                <a:gridCol w="2061252"/>
                <a:gridCol w="1704769"/>
                <a:gridCol w="1910167"/>
                <a:gridCol w="2083817"/>
              </a:tblGrid>
              <a:tr h="65240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>
                          <a:effectLst/>
                        </a:rPr>
                        <a:t>일정 및 역할</a:t>
                      </a:r>
                      <a:endParaRPr lang="zh-CN" sz="2000">
                        <a:solidFill>
                          <a:srgbClr val="000000"/>
                        </a:solidFill>
                        <a:effectLst/>
                        <a:latin typeface="Apple SD 산돌고딕 Neo 볼드체" charset="-127"/>
                        <a:ea typeface="Apple SD 산돌고딕 Neo 볼드체" charset="-127"/>
                        <a:cs typeface="Apple SD 산돌고딕 Neo 볼드체" charset="-127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4</a:t>
                      </a:r>
                      <a:r>
                        <a:rPr lang="zh-CN" sz="2000">
                          <a:effectLst/>
                        </a:rPr>
                        <a:t>월 </a:t>
                      </a:r>
                      <a:r>
                        <a:rPr lang="en-US" sz="2000">
                          <a:effectLst/>
                        </a:rPr>
                        <a:t>30</a:t>
                      </a:r>
                      <a:r>
                        <a:rPr lang="zh-CN" sz="2000">
                          <a:effectLst/>
                        </a:rPr>
                        <a:t>일</a:t>
                      </a:r>
                      <a:endParaRPr lang="zh-CN" sz="2000">
                        <a:solidFill>
                          <a:srgbClr val="000000"/>
                        </a:solidFill>
                        <a:effectLst/>
                        <a:latin typeface="Apple SD 산돌고딕 Neo 볼드체" charset="-127"/>
                        <a:ea typeface="Apple SD 산돌고딕 Neo 볼드체" charset="-127"/>
                        <a:cs typeface="Apple SD 산돌고딕 Neo 볼드체" charset="-127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~5</a:t>
                      </a:r>
                      <a:r>
                        <a:rPr lang="zh-CN" sz="2000">
                          <a:effectLst/>
                        </a:rPr>
                        <a:t>월 </a:t>
                      </a:r>
                      <a:r>
                        <a:rPr lang="en-US" sz="2000">
                          <a:effectLst/>
                        </a:rPr>
                        <a:t>4</a:t>
                      </a:r>
                      <a:r>
                        <a:rPr lang="zh-CN" sz="2000">
                          <a:effectLst/>
                        </a:rPr>
                        <a:t>일</a:t>
                      </a:r>
                      <a:endParaRPr lang="zh-CN" sz="2000">
                        <a:solidFill>
                          <a:srgbClr val="000000"/>
                        </a:solidFill>
                        <a:effectLst/>
                        <a:latin typeface="Apple SD 산돌고딕 Neo 볼드체" charset="-127"/>
                        <a:ea typeface="Apple SD 산돌고딕 Neo 볼드체" charset="-127"/>
                        <a:cs typeface="Apple SD 산돌고딕 Neo 볼드체" charset="-127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~5</a:t>
                      </a:r>
                      <a:r>
                        <a:rPr lang="zh-CN" sz="2000">
                          <a:effectLst/>
                        </a:rPr>
                        <a:t>월 </a:t>
                      </a:r>
                      <a:r>
                        <a:rPr lang="en-US" sz="2000">
                          <a:effectLst/>
                        </a:rPr>
                        <a:t>15</a:t>
                      </a:r>
                      <a:r>
                        <a:rPr lang="zh-CN" sz="2000">
                          <a:effectLst/>
                        </a:rPr>
                        <a:t>일</a:t>
                      </a:r>
                      <a:endParaRPr lang="zh-CN" sz="2000">
                        <a:solidFill>
                          <a:srgbClr val="000000"/>
                        </a:solidFill>
                        <a:effectLst/>
                        <a:latin typeface="Apple SD 산돌고딕 Neo 볼드체" charset="-127"/>
                        <a:ea typeface="Apple SD 산돌고딕 Neo 볼드체" charset="-127"/>
                        <a:cs typeface="Apple SD 산돌고딕 Neo 볼드체" charset="-127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~5</a:t>
                      </a:r>
                      <a:r>
                        <a:rPr lang="zh-CN" sz="2000">
                          <a:effectLst/>
                        </a:rPr>
                        <a:t>월 </a:t>
                      </a:r>
                      <a:r>
                        <a:rPr lang="en-US" sz="2000">
                          <a:effectLst/>
                        </a:rPr>
                        <a:t>27</a:t>
                      </a:r>
                      <a:r>
                        <a:rPr lang="zh-CN" sz="2000">
                          <a:effectLst/>
                        </a:rPr>
                        <a:t>일</a:t>
                      </a:r>
                      <a:endParaRPr lang="zh-CN" sz="2000">
                        <a:solidFill>
                          <a:srgbClr val="000000"/>
                        </a:solidFill>
                        <a:effectLst/>
                        <a:latin typeface="Apple SD 산돌고딕 Neo 볼드체" charset="-127"/>
                        <a:ea typeface="Apple SD 산돌고딕 Neo 볼드체" charset="-127"/>
                        <a:cs typeface="Apple SD 산돌고딕 Neo 볼드체" charset="-127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~5</a:t>
                      </a:r>
                      <a:r>
                        <a:rPr lang="zh-CN" sz="2000">
                          <a:effectLst/>
                        </a:rPr>
                        <a:t>월 </a:t>
                      </a:r>
                      <a:r>
                        <a:rPr lang="en-US" sz="2000">
                          <a:effectLst/>
                        </a:rPr>
                        <a:t>29</a:t>
                      </a:r>
                      <a:r>
                        <a:rPr lang="zh-CN" sz="2000">
                          <a:effectLst/>
                        </a:rPr>
                        <a:t>일</a:t>
                      </a:r>
                      <a:endParaRPr lang="zh-CN" sz="2000">
                        <a:solidFill>
                          <a:srgbClr val="000000"/>
                        </a:solidFill>
                        <a:effectLst/>
                        <a:latin typeface="Apple SD 산돌고딕 Neo 볼드체" charset="-127"/>
                        <a:ea typeface="Apple SD 산돌고딕 Neo 볼드체" charset="-127"/>
                        <a:cs typeface="Apple SD 산돌고딕 Neo 볼드체" charset="-127"/>
                      </a:endParaRPr>
                    </a:p>
                  </a:txBody>
                  <a:tcPr marL="50800" marR="50800" marT="50800" marB="50800"/>
                </a:tc>
              </a:tr>
              <a:tr h="65240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>
                          <a:solidFill>
                            <a:schemeClr val="tx1"/>
                          </a:solidFill>
                          <a:effectLst/>
                        </a:rPr>
                        <a:t>왕경율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  <a:latin typeface="Apple SD 산돌고딕 Neo 볼드체" charset="-127"/>
                        <a:ea typeface="Apple SD 산돌고딕 Neo 볼드체" charset="-127"/>
                        <a:cs typeface="Apple SD 산돌고딕 Neo 볼드체" charset="-127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>
                          <a:solidFill>
                            <a:schemeClr val="tx1"/>
                          </a:solidFill>
                          <a:effectLst/>
                        </a:rPr>
                        <a:t>제안서 작성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  <a:latin typeface="Apple SD 산돌고딕 Neo 일반체" charset="-127"/>
                        <a:ea typeface="Apple SD 산돌고딕 Neo 일반체" charset="-127"/>
                        <a:cs typeface="Apple SD 산돌고딕 Neo 일반체" charset="-127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sz="2000">
                          <a:solidFill>
                            <a:schemeClr val="tx1"/>
                          </a:solidFill>
                          <a:effectLst/>
                        </a:rPr>
                        <a:t>주제 정리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sz="2000">
                          <a:solidFill>
                            <a:schemeClr val="tx1"/>
                          </a:solidFill>
                          <a:effectLst/>
                        </a:rPr>
                        <a:t>추가 데이터 마련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  <a:latin typeface="Apple SD 산돌고딕 Neo 일반체" charset="-127"/>
                        <a:ea typeface="Apple SD 산돌고딕 Neo 일반체" charset="-127"/>
                        <a:cs typeface="Apple SD 산돌고딕 Neo 일반체" charset="-127"/>
                      </a:endParaRPr>
                    </a:p>
                  </a:txBody>
                  <a:tcPr marL="50800" marR="50800" marT="50800" marB="50800"/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Data mining </a:t>
                      </a:r>
                      <a:r>
                        <a:rPr lang="ko-KR" sz="2000">
                          <a:solidFill>
                            <a:schemeClr val="tx1"/>
                          </a:solidFill>
                          <a:effectLst/>
                        </a:rPr>
                        <a:t>실행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sz="2000">
                          <a:solidFill>
                            <a:schemeClr val="tx1"/>
                          </a:solidFill>
                          <a:effectLst/>
                        </a:rPr>
                        <a:t>평가 및 중간 보고서 작성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  <a:latin typeface="Apple SD 산돌고딕 Neo 일반체" charset="-127"/>
                        <a:ea typeface="Apple SD 산돌고딕 Neo 일반체" charset="-127"/>
                        <a:cs typeface="Apple SD 산돌고딕 Neo 일반체" charset="-127"/>
                      </a:endParaRPr>
                    </a:p>
                  </a:txBody>
                  <a:tcPr marL="50800" marR="50800" marT="50800" marB="50800"/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sz="2000">
                          <a:solidFill>
                            <a:schemeClr val="tx1"/>
                          </a:solidFill>
                          <a:effectLst/>
                        </a:rPr>
                        <a:t>반복적인 실행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sz="2000">
                          <a:solidFill>
                            <a:schemeClr val="tx1"/>
                          </a:solidFill>
                          <a:effectLst/>
                        </a:rPr>
                        <a:t>평가에 따른 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sz="2000">
                          <a:solidFill>
                            <a:schemeClr val="tx1"/>
                          </a:solidFill>
                          <a:effectLst/>
                        </a:rPr>
                        <a:t>모델 </a:t>
                      </a: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tuning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sz="2000">
                          <a:solidFill>
                            <a:schemeClr val="tx1"/>
                          </a:solidFill>
                          <a:effectLst/>
                        </a:rPr>
                        <a:t>결과 분석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  <a:latin typeface="Apple SD 산돌고딕 Neo 일반체" charset="-127"/>
                        <a:ea typeface="Apple SD 산돌고딕 Neo 일반체" charset="-127"/>
                        <a:cs typeface="Apple SD 산돌고딕 Neo 일반체" charset="-127"/>
                      </a:endParaRPr>
                    </a:p>
                  </a:txBody>
                  <a:tcPr marL="50800" marR="50800" marT="50800" marB="50800"/>
                </a:tc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sz="2000" dirty="0">
                          <a:solidFill>
                            <a:schemeClr val="tx1"/>
                          </a:solidFill>
                          <a:effectLst/>
                        </a:rPr>
                        <a:t>결과 분석</a:t>
                      </a:r>
                      <a:endParaRPr lang="zh-CN" sz="20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sz="2000" dirty="0">
                          <a:solidFill>
                            <a:schemeClr val="tx1"/>
                          </a:solidFill>
                          <a:effectLst/>
                        </a:rPr>
                        <a:t>결과 활용 방안 마련</a:t>
                      </a:r>
                      <a:endParaRPr lang="zh-CN" sz="20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1"/>
                          </a:solidFill>
                          <a:effectLst/>
                        </a:rPr>
                        <a:t>보고서 작성</a:t>
                      </a:r>
                      <a:endParaRPr lang="zh-CN" sz="2000" dirty="0">
                        <a:solidFill>
                          <a:schemeClr val="tx1"/>
                        </a:solidFill>
                        <a:effectLst/>
                        <a:latin typeface="Apple SD 산돌고딕 Neo 일반체" charset="-127"/>
                        <a:ea typeface="Apple SD 산돌고딕 Neo 일반체" charset="-127"/>
                        <a:cs typeface="Apple SD 산돌고딕 Neo 일반체" charset="-127"/>
                      </a:endParaRPr>
                    </a:p>
                  </a:txBody>
                  <a:tcPr marL="50800" marR="50800" marT="50800" marB="50800"/>
                </a:tc>
              </a:tr>
              <a:tr h="65240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>
                          <a:solidFill>
                            <a:schemeClr val="tx1"/>
                          </a:solidFill>
                          <a:effectLst/>
                        </a:rPr>
                        <a:t>박건우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  <a:latin typeface="Apple SD 산돌고딕 Neo 볼드체" charset="-127"/>
                        <a:ea typeface="Apple SD 산돌고딕 Neo 볼드체" charset="-127"/>
                        <a:cs typeface="Apple SD 산돌고딕 Neo 볼드체" charset="-127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>
                          <a:solidFill>
                            <a:schemeClr val="tx1"/>
                          </a:solidFill>
                          <a:effectLst/>
                        </a:rPr>
                        <a:t>데이터 획득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  <a:latin typeface="Apple SD 산돌고딕 Neo 일반체" charset="-127"/>
                        <a:ea typeface="Apple SD 산돌고딕 Neo 일반체" charset="-127"/>
                        <a:cs typeface="Apple SD 산돌고딕 Neo 일반체" charset="-127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sz="2000">
                          <a:solidFill>
                            <a:schemeClr val="tx1"/>
                          </a:solidFill>
                          <a:effectLst/>
                        </a:rPr>
                        <a:t>데이터 </a:t>
                      </a: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mining </a:t>
                      </a:r>
                      <a:r>
                        <a:rPr lang="ko-KR" sz="2000">
                          <a:solidFill>
                            <a:schemeClr val="tx1"/>
                          </a:solidFill>
                          <a:effectLst/>
                        </a:rPr>
                        <a:t>기법 마련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  <a:latin typeface="Apple SD 산돌고딕 Neo 일반체" charset="-127"/>
                        <a:ea typeface="Apple SD 산돌고딕 Neo 일반체" charset="-127"/>
                        <a:cs typeface="Apple SD 산돌고딕 Neo 일반체" charset="-127"/>
                      </a:endParaRPr>
                    </a:p>
                  </a:txBody>
                  <a:tcPr marL="50800" marR="50800" marT="50800" marB="5080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65240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CN" sz="2000">
                          <a:solidFill>
                            <a:schemeClr val="tx1"/>
                          </a:solidFill>
                          <a:effectLst/>
                        </a:rPr>
                        <a:t>손장현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  <a:latin typeface="Apple SD 산돌고딕 Neo 볼드체" charset="-127"/>
                        <a:ea typeface="Apple SD 산돌고딕 Neo 볼드체" charset="-127"/>
                        <a:cs typeface="Apple SD 산돌고딕 Neo 볼드체" charset="-127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>
                          <a:solidFill>
                            <a:schemeClr val="tx1"/>
                          </a:solidFill>
                          <a:effectLst/>
                        </a:rPr>
                        <a:t>데이터 획득</a:t>
                      </a:r>
                      <a:endParaRPr lang="zh-CN" sz="2000">
                        <a:solidFill>
                          <a:schemeClr val="tx1"/>
                        </a:solidFill>
                        <a:effectLst/>
                        <a:latin typeface="Apple SD 산돌고딕 Neo 일반체" charset="-127"/>
                        <a:ea typeface="Apple SD 산돌고딕 Neo 일반체" charset="-127"/>
                        <a:cs typeface="Apple SD 산돌고딕 Neo 일반체" charset="-127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dirty="0">
                          <a:solidFill>
                            <a:schemeClr val="tx1"/>
                          </a:solidFill>
                          <a:effectLst/>
                        </a:rPr>
                        <a:t>데이터 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pre-processing</a:t>
                      </a:r>
                      <a:endParaRPr lang="zh-CN" sz="2000" dirty="0">
                        <a:solidFill>
                          <a:schemeClr val="tx1"/>
                        </a:solidFill>
                        <a:effectLst/>
                        <a:latin typeface="Apple SD 산돌고딕 Neo 일반체" charset="-127"/>
                        <a:ea typeface="Apple SD 산돌고딕 Neo 일반체" charset="-127"/>
                        <a:cs typeface="Apple SD 산돌고딕 Neo 일반체" charset="-127"/>
                      </a:endParaRPr>
                    </a:p>
                  </a:txBody>
                  <a:tcPr marL="50800" marR="50800" marT="50800" marB="5080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5335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7800434" y="3420944"/>
            <a:ext cx="324938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600">
                <a:solidFill>
                  <a:schemeClr val="bg1"/>
                </a:solidFill>
                <a:latin typeface="Century Gothic" panose="020B0502020202020204" pitchFamily="34" charset="0"/>
              </a:rPr>
              <a:t>Thank </a:t>
            </a:r>
            <a:r>
              <a:rPr lang="en-US" altLang="zh-CN" sz="4600" smtClean="0">
                <a:solidFill>
                  <a:schemeClr val="bg1"/>
                </a:solidFill>
                <a:latin typeface="Century Gothic" panose="020B0502020202020204" pitchFamily="34" charset="0"/>
              </a:rPr>
              <a:t>you</a:t>
            </a:r>
            <a:endParaRPr lang="zh-CN" altLang="en-US" sz="4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 rot="5400000">
            <a:off x="10646203" y="3774257"/>
            <a:ext cx="962441" cy="1552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2"/>
          <a:srcRect l="25721" b="54024"/>
          <a:stretch/>
        </p:blipFill>
        <p:spPr>
          <a:xfrm>
            <a:off x="-58994" y="4221163"/>
            <a:ext cx="5479362" cy="2651585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3"/>
          <a:srcRect t="58179" r="32505"/>
          <a:stretch/>
        </p:blipFill>
        <p:spPr>
          <a:xfrm>
            <a:off x="7644908" y="-29498"/>
            <a:ext cx="4596253" cy="248079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128791" y="2451301"/>
            <a:ext cx="846182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데이터 마이닝 프로젝트 제안서</a:t>
            </a:r>
            <a:endParaRPr lang="zh-CN" altLang="en-US" sz="4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670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8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62168" y="383458"/>
            <a:ext cx="3067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rgbClr val="F7B902"/>
                </a:solidFill>
                <a:latin typeface="Nexa Light" panose="02000000000000000000" pitchFamily="2" charset="0"/>
              </a:rPr>
              <a:t>목차</a:t>
            </a:r>
            <a:endParaRPr lang="zh-CN" altLang="en-US" sz="4000" dirty="0">
              <a:solidFill>
                <a:srgbClr val="F7B902"/>
              </a:solidFill>
              <a:latin typeface="Nexa Light" panose="02000000000000000000" pitchFamily="2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657850" y="1091344"/>
            <a:ext cx="876300" cy="4571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1281487" y="2854452"/>
            <a:ext cx="1769807" cy="1769807"/>
            <a:chOff x="1281487" y="2930652"/>
            <a:chExt cx="1769807" cy="1769807"/>
          </a:xfrm>
        </p:grpSpPr>
        <p:sp>
          <p:nvSpPr>
            <p:cNvPr id="26" name="椭圆 25"/>
            <p:cNvSpPr/>
            <p:nvPr/>
          </p:nvSpPr>
          <p:spPr>
            <a:xfrm>
              <a:off x="1281487" y="2930652"/>
              <a:ext cx="1769807" cy="1769807"/>
            </a:xfrm>
            <a:prstGeom prst="ellipse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KSO_Shape"/>
            <p:cNvSpPr>
              <a:spLocks/>
            </p:cNvSpPr>
            <p:nvPr/>
          </p:nvSpPr>
          <p:spPr bwMode="auto">
            <a:xfrm>
              <a:off x="1793090" y="3388112"/>
              <a:ext cx="746601" cy="854886"/>
            </a:xfrm>
            <a:custGeom>
              <a:avLst/>
              <a:gdLst>
                <a:gd name="T0" fmla="*/ 2809875 w 4627563"/>
                <a:gd name="T1" fmla="*/ 4811712 h 5299074"/>
                <a:gd name="T2" fmla="*/ 2745224 w 4627563"/>
                <a:gd name="T3" fmla="*/ 4870449 h 5299074"/>
                <a:gd name="T4" fmla="*/ 2693583 w 4627563"/>
                <a:gd name="T5" fmla="*/ 4799805 h 5299074"/>
                <a:gd name="T6" fmla="*/ 3054173 w 4627563"/>
                <a:gd name="T7" fmla="*/ 4245768 h 5299074"/>
                <a:gd name="T8" fmla="*/ 3143251 w 4627563"/>
                <a:gd name="T9" fmla="*/ 4339034 h 5299074"/>
                <a:gd name="T10" fmla="*/ 3063717 w 4627563"/>
                <a:gd name="T11" fmla="*/ 4441428 h 5299074"/>
                <a:gd name="T12" fmla="*/ 2956345 w 4627563"/>
                <a:gd name="T13" fmla="*/ 4391421 h 5299074"/>
                <a:gd name="T14" fmla="*/ 2973843 w 4627563"/>
                <a:gd name="T15" fmla="*/ 4273946 h 5299074"/>
                <a:gd name="T16" fmla="*/ 3313113 w 4627563"/>
                <a:gd name="T17" fmla="*/ 3781821 h 5299074"/>
                <a:gd name="T18" fmla="*/ 3390107 w 4627563"/>
                <a:gd name="T19" fmla="*/ 3842543 h 5299074"/>
                <a:gd name="T20" fmla="*/ 3397647 w 4627563"/>
                <a:gd name="T21" fmla="*/ 3943746 h 5299074"/>
                <a:gd name="T22" fmla="*/ 3329782 w 4627563"/>
                <a:gd name="T23" fmla="*/ 4014787 h 5299074"/>
                <a:gd name="T24" fmla="*/ 3228578 w 4627563"/>
                <a:gd name="T25" fmla="*/ 4012009 h 5299074"/>
                <a:gd name="T26" fmla="*/ 3164681 w 4627563"/>
                <a:gd name="T27" fmla="*/ 3937793 h 5299074"/>
                <a:gd name="T28" fmla="*/ 3176984 w 4627563"/>
                <a:gd name="T29" fmla="*/ 3837781 h 5299074"/>
                <a:gd name="T30" fmla="*/ 3257153 w 4627563"/>
                <a:gd name="T31" fmla="*/ 3780631 h 5299074"/>
                <a:gd name="T32" fmla="*/ 2749233 w 4627563"/>
                <a:gd name="T33" fmla="*/ 3662481 h 5299074"/>
                <a:gd name="T34" fmla="*/ 2837260 w 4627563"/>
                <a:gd name="T35" fmla="*/ 3818473 h 5299074"/>
                <a:gd name="T36" fmla="*/ 2780558 w 4627563"/>
                <a:gd name="T37" fmla="*/ 3991178 h 5299074"/>
                <a:gd name="T38" fmla="*/ 2616002 w 4627563"/>
                <a:gd name="T39" fmla="*/ 4064000 h 5299074"/>
                <a:gd name="T40" fmla="*/ 2451446 w 4627563"/>
                <a:gd name="T41" fmla="*/ 3991178 h 5299074"/>
                <a:gd name="T42" fmla="*/ 2395140 w 4627563"/>
                <a:gd name="T43" fmla="*/ 3818473 h 5299074"/>
                <a:gd name="T44" fmla="*/ 2483167 w 4627563"/>
                <a:gd name="T45" fmla="*/ 3662481 h 5299074"/>
                <a:gd name="T46" fmla="*/ 2204869 w 4627563"/>
                <a:gd name="T47" fmla="*/ 3415897 h 5299074"/>
                <a:gd name="T48" fmla="*/ 2282395 w 4627563"/>
                <a:gd name="T49" fmla="*/ 3464853 h 5299074"/>
                <a:gd name="T50" fmla="*/ 2298297 w 4627563"/>
                <a:gd name="T51" fmla="*/ 3556447 h 5299074"/>
                <a:gd name="T52" fmla="*/ 2241843 w 4627563"/>
                <a:gd name="T53" fmla="*/ 3627907 h 5299074"/>
                <a:gd name="T54" fmla="*/ 2148415 w 4627563"/>
                <a:gd name="T55" fmla="*/ 3634619 h 5299074"/>
                <a:gd name="T56" fmla="*/ 2082419 w 4627563"/>
                <a:gd name="T57" fmla="*/ 3572634 h 5299074"/>
                <a:gd name="T58" fmla="*/ 2084805 w 4627563"/>
                <a:gd name="T59" fmla="*/ 3479065 h 5299074"/>
                <a:gd name="T60" fmla="*/ 2153583 w 4627563"/>
                <a:gd name="T61" fmla="*/ 3419845 h 5299074"/>
                <a:gd name="T62" fmla="*/ 2956426 w 4627563"/>
                <a:gd name="T63" fmla="*/ 3238079 h 5299074"/>
                <a:gd name="T64" fmla="*/ 3038085 w 4627563"/>
                <a:gd name="T65" fmla="*/ 3342332 h 5299074"/>
                <a:gd name="T66" fmla="*/ 3015093 w 4627563"/>
                <a:gd name="T67" fmla="*/ 3476712 h 5299074"/>
                <a:gd name="T68" fmla="*/ 2902515 w 4627563"/>
                <a:gd name="T69" fmla="*/ 3548065 h 5299074"/>
                <a:gd name="T70" fmla="*/ 2771703 w 4627563"/>
                <a:gd name="T71" fmla="*/ 3511992 h 5299074"/>
                <a:gd name="T72" fmla="*/ 2711450 w 4627563"/>
                <a:gd name="T73" fmla="*/ 3392675 h 5299074"/>
                <a:gd name="T74" fmla="*/ 2760207 w 4627563"/>
                <a:gd name="T75" fmla="*/ 3266620 h 5299074"/>
                <a:gd name="T76" fmla="*/ 1341242 w 4627563"/>
                <a:gd name="T77" fmla="*/ 3000374 h 5299074"/>
                <a:gd name="T78" fmla="*/ 403620 w 4627563"/>
                <a:gd name="T79" fmla="*/ 4688870 h 5299074"/>
                <a:gd name="T80" fmla="*/ 498850 w 4627563"/>
                <a:gd name="T81" fmla="*/ 4903704 h 5299074"/>
                <a:gd name="T82" fmla="*/ 4005310 w 4627563"/>
                <a:gd name="T83" fmla="*/ 5016085 h 5299074"/>
                <a:gd name="T84" fmla="*/ 4184661 w 4627563"/>
                <a:gd name="T85" fmla="*/ 4815944 h 5299074"/>
                <a:gd name="T86" fmla="*/ 4235053 w 4627563"/>
                <a:gd name="T87" fmla="*/ 4552265 h 5299074"/>
                <a:gd name="T88" fmla="*/ 3271841 w 4627563"/>
                <a:gd name="T89" fmla="*/ 3015685 h 5299074"/>
                <a:gd name="T90" fmla="*/ 2892903 w 4627563"/>
                <a:gd name="T91" fmla="*/ 3076933 h 5299074"/>
                <a:gd name="T92" fmla="*/ 1694982 w 4627563"/>
                <a:gd name="T93" fmla="*/ 3074149 h 5299074"/>
                <a:gd name="T94" fmla="*/ 1349374 w 4627563"/>
                <a:gd name="T95" fmla="*/ 3013299 h 5299074"/>
                <a:gd name="T96" fmla="*/ 2995870 w 4627563"/>
                <a:gd name="T97" fmla="*/ 46427 h 5299074"/>
                <a:gd name="T98" fmla="*/ 3112958 w 4627563"/>
                <a:gd name="T99" fmla="*/ 207534 h 5299074"/>
                <a:gd name="T100" fmla="*/ 3105417 w 4627563"/>
                <a:gd name="T101" fmla="*/ 379356 h 5299074"/>
                <a:gd name="T102" fmla="*/ 4604543 w 4627563"/>
                <a:gd name="T103" fmla="*/ 4495920 h 5299074"/>
                <a:gd name="T104" fmla="*/ 4621213 w 4627563"/>
                <a:gd name="T105" fmla="*/ 4792341 h 5299074"/>
                <a:gd name="T106" fmla="*/ 4525161 w 4627563"/>
                <a:gd name="T107" fmla="*/ 5066144 h 5299074"/>
                <a:gd name="T108" fmla="*/ 4255659 w 4627563"/>
                <a:gd name="T109" fmla="*/ 5299074 h 5299074"/>
                <a:gd name="T110" fmla="*/ 113119 w 4627563"/>
                <a:gd name="T111" fmla="*/ 5082016 h 5299074"/>
                <a:gd name="T112" fmla="*/ 8335 w 4627563"/>
                <a:gd name="T113" fmla="*/ 4807817 h 5299074"/>
                <a:gd name="T114" fmla="*/ 20640 w 4627563"/>
                <a:gd name="T115" fmla="*/ 4504649 h 5299074"/>
                <a:gd name="T116" fmla="*/ 1525322 w 4627563"/>
                <a:gd name="T117" fmla="*/ 390466 h 5299074"/>
                <a:gd name="T118" fmla="*/ 1512224 w 4627563"/>
                <a:gd name="T119" fmla="*/ 217058 h 5299074"/>
                <a:gd name="T120" fmla="*/ 1623358 w 4627563"/>
                <a:gd name="T121" fmla="*/ 52776 h 5299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627563" h="5299074">
                  <a:moveTo>
                    <a:pt x="2751137" y="4752974"/>
                  </a:moveTo>
                  <a:lnTo>
                    <a:pt x="2757445" y="4753371"/>
                  </a:lnTo>
                  <a:lnTo>
                    <a:pt x="2762964" y="4754165"/>
                  </a:lnTo>
                  <a:lnTo>
                    <a:pt x="2768483" y="4755355"/>
                  </a:lnTo>
                  <a:lnTo>
                    <a:pt x="2774002" y="4757340"/>
                  </a:lnTo>
                  <a:lnTo>
                    <a:pt x="2779127" y="4760118"/>
                  </a:lnTo>
                  <a:lnTo>
                    <a:pt x="2783857" y="4762896"/>
                  </a:lnTo>
                  <a:lnTo>
                    <a:pt x="2788193" y="4766071"/>
                  </a:lnTo>
                  <a:lnTo>
                    <a:pt x="2792530" y="4770040"/>
                  </a:lnTo>
                  <a:lnTo>
                    <a:pt x="2796472" y="4774009"/>
                  </a:lnTo>
                  <a:lnTo>
                    <a:pt x="2800020" y="4778771"/>
                  </a:lnTo>
                  <a:lnTo>
                    <a:pt x="2802779" y="4783534"/>
                  </a:lnTo>
                  <a:lnTo>
                    <a:pt x="2805144" y="4788693"/>
                  </a:lnTo>
                  <a:lnTo>
                    <a:pt x="2807116" y="4793852"/>
                  </a:lnTo>
                  <a:lnTo>
                    <a:pt x="2808298" y="4799805"/>
                  </a:lnTo>
                  <a:lnTo>
                    <a:pt x="2809481" y="4805759"/>
                  </a:lnTo>
                  <a:lnTo>
                    <a:pt x="2809875" y="4811712"/>
                  </a:lnTo>
                  <a:lnTo>
                    <a:pt x="2809481" y="4817665"/>
                  </a:lnTo>
                  <a:lnTo>
                    <a:pt x="2808298" y="4823618"/>
                  </a:lnTo>
                  <a:lnTo>
                    <a:pt x="2807116" y="4829174"/>
                  </a:lnTo>
                  <a:lnTo>
                    <a:pt x="2805144" y="4834730"/>
                  </a:lnTo>
                  <a:lnTo>
                    <a:pt x="2802779" y="4839890"/>
                  </a:lnTo>
                  <a:lnTo>
                    <a:pt x="2800020" y="4844652"/>
                  </a:lnTo>
                  <a:lnTo>
                    <a:pt x="2796472" y="4849415"/>
                  </a:lnTo>
                  <a:lnTo>
                    <a:pt x="2792530" y="4853384"/>
                  </a:lnTo>
                  <a:lnTo>
                    <a:pt x="2788193" y="4857352"/>
                  </a:lnTo>
                  <a:lnTo>
                    <a:pt x="2783857" y="4860527"/>
                  </a:lnTo>
                  <a:lnTo>
                    <a:pt x="2779127" y="4863305"/>
                  </a:lnTo>
                  <a:lnTo>
                    <a:pt x="2774002" y="4866084"/>
                  </a:lnTo>
                  <a:lnTo>
                    <a:pt x="2768483" y="4868068"/>
                  </a:lnTo>
                  <a:lnTo>
                    <a:pt x="2762964" y="4869655"/>
                  </a:lnTo>
                  <a:lnTo>
                    <a:pt x="2757445" y="4870449"/>
                  </a:lnTo>
                  <a:lnTo>
                    <a:pt x="2751137" y="4870449"/>
                  </a:lnTo>
                  <a:lnTo>
                    <a:pt x="2745224" y="4870449"/>
                  </a:lnTo>
                  <a:lnTo>
                    <a:pt x="2739705" y="4869655"/>
                  </a:lnTo>
                  <a:lnTo>
                    <a:pt x="2733792" y="4868068"/>
                  </a:lnTo>
                  <a:lnTo>
                    <a:pt x="2728273" y="4866084"/>
                  </a:lnTo>
                  <a:lnTo>
                    <a:pt x="2723543" y="4863305"/>
                  </a:lnTo>
                  <a:lnTo>
                    <a:pt x="2718418" y="4860527"/>
                  </a:lnTo>
                  <a:lnTo>
                    <a:pt x="2714082" y="4857352"/>
                  </a:lnTo>
                  <a:lnTo>
                    <a:pt x="2709745" y="4853384"/>
                  </a:lnTo>
                  <a:lnTo>
                    <a:pt x="2706197" y="4849415"/>
                  </a:lnTo>
                  <a:lnTo>
                    <a:pt x="2702649" y="4844652"/>
                  </a:lnTo>
                  <a:lnTo>
                    <a:pt x="2699890" y="4839890"/>
                  </a:lnTo>
                  <a:lnTo>
                    <a:pt x="2697525" y="4834730"/>
                  </a:lnTo>
                  <a:lnTo>
                    <a:pt x="2695554" y="4829174"/>
                  </a:lnTo>
                  <a:lnTo>
                    <a:pt x="2693583" y="4823618"/>
                  </a:lnTo>
                  <a:lnTo>
                    <a:pt x="2692794" y="4817665"/>
                  </a:lnTo>
                  <a:lnTo>
                    <a:pt x="2692400" y="4811712"/>
                  </a:lnTo>
                  <a:lnTo>
                    <a:pt x="2692794" y="4805759"/>
                  </a:lnTo>
                  <a:lnTo>
                    <a:pt x="2693583" y="4799805"/>
                  </a:lnTo>
                  <a:lnTo>
                    <a:pt x="2695554" y="4793852"/>
                  </a:lnTo>
                  <a:lnTo>
                    <a:pt x="2697525" y="4788693"/>
                  </a:lnTo>
                  <a:lnTo>
                    <a:pt x="2699890" y="4783534"/>
                  </a:lnTo>
                  <a:lnTo>
                    <a:pt x="2702649" y="4778771"/>
                  </a:lnTo>
                  <a:lnTo>
                    <a:pt x="2706197" y="4774009"/>
                  </a:lnTo>
                  <a:lnTo>
                    <a:pt x="2709745" y="4770040"/>
                  </a:lnTo>
                  <a:lnTo>
                    <a:pt x="2714082" y="4766071"/>
                  </a:lnTo>
                  <a:lnTo>
                    <a:pt x="2718418" y="4762896"/>
                  </a:lnTo>
                  <a:lnTo>
                    <a:pt x="2723543" y="4760118"/>
                  </a:lnTo>
                  <a:lnTo>
                    <a:pt x="2728273" y="4757340"/>
                  </a:lnTo>
                  <a:lnTo>
                    <a:pt x="2733792" y="4755355"/>
                  </a:lnTo>
                  <a:lnTo>
                    <a:pt x="2739705" y="4754165"/>
                  </a:lnTo>
                  <a:lnTo>
                    <a:pt x="2745224" y="4753371"/>
                  </a:lnTo>
                  <a:lnTo>
                    <a:pt x="2751137" y="4752974"/>
                  </a:lnTo>
                  <a:close/>
                  <a:moveTo>
                    <a:pt x="3043833" y="4244974"/>
                  </a:moveTo>
                  <a:lnTo>
                    <a:pt x="3049401" y="4245371"/>
                  </a:lnTo>
                  <a:lnTo>
                    <a:pt x="3054173" y="4245768"/>
                  </a:lnTo>
                  <a:lnTo>
                    <a:pt x="3059342" y="4246165"/>
                  </a:lnTo>
                  <a:lnTo>
                    <a:pt x="3063717" y="4246959"/>
                  </a:lnTo>
                  <a:lnTo>
                    <a:pt x="3073261" y="4249340"/>
                  </a:lnTo>
                  <a:lnTo>
                    <a:pt x="3082407" y="4252912"/>
                  </a:lnTo>
                  <a:lnTo>
                    <a:pt x="3091156" y="4256881"/>
                  </a:lnTo>
                  <a:lnTo>
                    <a:pt x="3099507" y="4262040"/>
                  </a:lnTo>
                  <a:lnTo>
                    <a:pt x="3107063" y="4267596"/>
                  </a:lnTo>
                  <a:lnTo>
                    <a:pt x="3114221" y="4273946"/>
                  </a:lnTo>
                  <a:lnTo>
                    <a:pt x="3120584" y="4281090"/>
                  </a:lnTo>
                  <a:lnTo>
                    <a:pt x="3126151" y="4289027"/>
                  </a:lnTo>
                  <a:lnTo>
                    <a:pt x="3131321" y="4296568"/>
                  </a:lnTo>
                  <a:lnTo>
                    <a:pt x="3135298" y="4305299"/>
                  </a:lnTo>
                  <a:lnTo>
                    <a:pt x="3138877" y="4314824"/>
                  </a:lnTo>
                  <a:lnTo>
                    <a:pt x="3141263" y="4324349"/>
                  </a:lnTo>
                  <a:lnTo>
                    <a:pt x="3142058" y="4329112"/>
                  </a:lnTo>
                  <a:lnTo>
                    <a:pt x="3142853" y="4334271"/>
                  </a:lnTo>
                  <a:lnTo>
                    <a:pt x="3143251" y="4339034"/>
                  </a:lnTo>
                  <a:lnTo>
                    <a:pt x="3143251" y="4344193"/>
                  </a:lnTo>
                  <a:lnTo>
                    <a:pt x="3143251" y="4348956"/>
                  </a:lnTo>
                  <a:lnTo>
                    <a:pt x="3142853" y="4354115"/>
                  </a:lnTo>
                  <a:lnTo>
                    <a:pt x="3142058" y="4359275"/>
                  </a:lnTo>
                  <a:lnTo>
                    <a:pt x="3141263" y="4364037"/>
                  </a:lnTo>
                  <a:lnTo>
                    <a:pt x="3138877" y="4373562"/>
                  </a:lnTo>
                  <a:lnTo>
                    <a:pt x="3135298" y="4382690"/>
                  </a:lnTo>
                  <a:lnTo>
                    <a:pt x="3131321" y="4391421"/>
                  </a:lnTo>
                  <a:lnTo>
                    <a:pt x="3126151" y="4399359"/>
                  </a:lnTo>
                  <a:lnTo>
                    <a:pt x="3120584" y="4407297"/>
                  </a:lnTo>
                  <a:lnTo>
                    <a:pt x="3114221" y="4414440"/>
                  </a:lnTo>
                  <a:lnTo>
                    <a:pt x="3107063" y="4420393"/>
                  </a:lnTo>
                  <a:lnTo>
                    <a:pt x="3099507" y="4426347"/>
                  </a:lnTo>
                  <a:lnTo>
                    <a:pt x="3091156" y="4431506"/>
                  </a:lnTo>
                  <a:lnTo>
                    <a:pt x="3082407" y="4435475"/>
                  </a:lnTo>
                  <a:lnTo>
                    <a:pt x="3073261" y="4438650"/>
                  </a:lnTo>
                  <a:lnTo>
                    <a:pt x="3063717" y="4441428"/>
                  </a:lnTo>
                  <a:lnTo>
                    <a:pt x="3059342" y="4442222"/>
                  </a:lnTo>
                  <a:lnTo>
                    <a:pt x="3054173" y="4442618"/>
                  </a:lnTo>
                  <a:lnTo>
                    <a:pt x="3049401" y="4443015"/>
                  </a:lnTo>
                  <a:lnTo>
                    <a:pt x="3043833" y="4443412"/>
                  </a:lnTo>
                  <a:lnTo>
                    <a:pt x="3038663" y="4443015"/>
                  </a:lnTo>
                  <a:lnTo>
                    <a:pt x="3033891" y="4442618"/>
                  </a:lnTo>
                  <a:lnTo>
                    <a:pt x="3028722" y="4442222"/>
                  </a:lnTo>
                  <a:lnTo>
                    <a:pt x="3023950" y="4441428"/>
                  </a:lnTo>
                  <a:lnTo>
                    <a:pt x="3014405" y="4438650"/>
                  </a:lnTo>
                  <a:lnTo>
                    <a:pt x="3005259" y="4435475"/>
                  </a:lnTo>
                  <a:lnTo>
                    <a:pt x="2996908" y="4431506"/>
                  </a:lnTo>
                  <a:lnTo>
                    <a:pt x="2988557" y="4426347"/>
                  </a:lnTo>
                  <a:lnTo>
                    <a:pt x="2981001" y="4420393"/>
                  </a:lnTo>
                  <a:lnTo>
                    <a:pt x="2973843" y="4414440"/>
                  </a:lnTo>
                  <a:lnTo>
                    <a:pt x="2967083" y="4407297"/>
                  </a:lnTo>
                  <a:lnTo>
                    <a:pt x="2961515" y="4399359"/>
                  </a:lnTo>
                  <a:lnTo>
                    <a:pt x="2956345" y="4391421"/>
                  </a:lnTo>
                  <a:lnTo>
                    <a:pt x="2952369" y="4382690"/>
                  </a:lnTo>
                  <a:lnTo>
                    <a:pt x="2948790" y="4373562"/>
                  </a:lnTo>
                  <a:lnTo>
                    <a:pt x="2946801" y="4364037"/>
                  </a:lnTo>
                  <a:lnTo>
                    <a:pt x="2945608" y="4359275"/>
                  </a:lnTo>
                  <a:lnTo>
                    <a:pt x="2945211" y="4354115"/>
                  </a:lnTo>
                  <a:lnTo>
                    <a:pt x="2944813" y="4348956"/>
                  </a:lnTo>
                  <a:lnTo>
                    <a:pt x="2944813" y="4344193"/>
                  </a:lnTo>
                  <a:lnTo>
                    <a:pt x="2944813" y="4339034"/>
                  </a:lnTo>
                  <a:lnTo>
                    <a:pt x="2945211" y="4334271"/>
                  </a:lnTo>
                  <a:lnTo>
                    <a:pt x="2945608" y="4329112"/>
                  </a:lnTo>
                  <a:lnTo>
                    <a:pt x="2946801" y="4324349"/>
                  </a:lnTo>
                  <a:lnTo>
                    <a:pt x="2948790" y="4314824"/>
                  </a:lnTo>
                  <a:lnTo>
                    <a:pt x="2952369" y="4305299"/>
                  </a:lnTo>
                  <a:lnTo>
                    <a:pt x="2956345" y="4296568"/>
                  </a:lnTo>
                  <a:lnTo>
                    <a:pt x="2961515" y="4289027"/>
                  </a:lnTo>
                  <a:lnTo>
                    <a:pt x="2967083" y="4281090"/>
                  </a:lnTo>
                  <a:lnTo>
                    <a:pt x="2973843" y="4273946"/>
                  </a:lnTo>
                  <a:lnTo>
                    <a:pt x="2981001" y="4267596"/>
                  </a:lnTo>
                  <a:lnTo>
                    <a:pt x="2988557" y="4262040"/>
                  </a:lnTo>
                  <a:lnTo>
                    <a:pt x="2996908" y="4256881"/>
                  </a:lnTo>
                  <a:lnTo>
                    <a:pt x="3005259" y="4252912"/>
                  </a:lnTo>
                  <a:lnTo>
                    <a:pt x="3014405" y="4249340"/>
                  </a:lnTo>
                  <a:lnTo>
                    <a:pt x="3023950" y="4246959"/>
                  </a:lnTo>
                  <a:lnTo>
                    <a:pt x="3028722" y="4246165"/>
                  </a:lnTo>
                  <a:lnTo>
                    <a:pt x="3033891" y="4245768"/>
                  </a:lnTo>
                  <a:lnTo>
                    <a:pt x="3038663" y="4245371"/>
                  </a:lnTo>
                  <a:lnTo>
                    <a:pt x="3043833" y="4244974"/>
                  </a:lnTo>
                  <a:close/>
                  <a:moveTo>
                    <a:pt x="3275806" y="3778249"/>
                  </a:moveTo>
                  <a:lnTo>
                    <a:pt x="3282157" y="3778249"/>
                  </a:lnTo>
                  <a:lnTo>
                    <a:pt x="3288507" y="3778249"/>
                  </a:lnTo>
                  <a:lnTo>
                    <a:pt x="3294460" y="3779043"/>
                  </a:lnTo>
                  <a:lnTo>
                    <a:pt x="3300810" y="3779440"/>
                  </a:lnTo>
                  <a:lnTo>
                    <a:pt x="3306763" y="3780631"/>
                  </a:lnTo>
                  <a:lnTo>
                    <a:pt x="3313113" y="3781821"/>
                  </a:lnTo>
                  <a:lnTo>
                    <a:pt x="3318669" y="3783806"/>
                  </a:lnTo>
                  <a:lnTo>
                    <a:pt x="3324622" y="3785790"/>
                  </a:lnTo>
                  <a:lnTo>
                    <a:pt x="3329782" y="3787774"/>
                  </a:lnTo>
                  <a:lnTo>
                    <a:pt x="3335338" y="3790156"/>
                  </a:lnTo>
                  <a:lnTo>
                    <a:pt x="3340894" y="3793331"/>
                  </a:lnTo>
                  <a:lnTo>
                    <a:pt x="3345657" y="3796109"/>
                  </a:lnTo>
                  <a:lnTo>
                    <a:pt x="3350816" y="3799284"/>
                  </a:lnTo>
                  <a:lnTo>
                    <a:pt x="3355579" y="3802856"/>
                  </a:lnTo>
                  <a:lnTo>
                    <a:pt x="3360341" y="3806427"/>
                  </a:lnTo>
                  <a:lnTo>
                    <a:pt x="3364707" y="3810396"/>
                  </a:lnTo>
                  <a:lnTo>
                    <a:pt x="3369072" y="3814365"/>
                  </a:lnTo>
                  <a:lnTo>
                    <a:pt x="3373041" y="3818731"/>
                  </a:lnTo>
                  <a:lnTo>
                    <a:pt x="3377010" y="3823096"/>
                  </a:lnTo>
                  <a:lnTo>
                    <a:pt x="3380582" y="3827859"/>
                  </a:lnTo>
                  <a:lnTo>
                    <a:pt x="3384154" y="3832621"/>
                  </a:lnTo>
                  <a:lnTo>
                    <a:pt x="3387329" y="3837781"/>
                  </a:lnTo>
                  <a:lnTo>
                    <a:pt x="3390107" y="3842543"/>
                  </a:lnTo>
                  <a:lnTo>
                    <a:pt x="3393282" y="3848099"/>
                  </a:lnTo>
                  <a:lnTo>
                    <a:pt x="3395663" y="3853656"/>
                  </a:lnTo>
                  <a:lnTo>
                    <a:pt x="3397647" y="3858815"/>
                  </a:lnTo>
                  <a:lnTo>
                    <a:pt x="3399235" y="3864768"/>
                  </a:lnTo>
                  <a:lnTo>
                    <a:pt x="3401219" y="3870324"/>
                  </a:lnTo>
                  <a:lnTo>
                    <a:pt x="3402807" y="3876278"/>
                  </a:lnTo>
                  <a:lnTo>
                    <a:pt x="3403601" y="3882628"/>
                  </a:lnTo>
                  <a:lnTo>
                    <a:pt x="3404394" y="3888978"/>
                  </a:lnTo>
                  <a:lnTo>
                    <a:pt x="3404791" y="3894931"/>
                  </a:lnTo>
                  <a:lnTo>
                    <a:pt x="3405188" y="3901281"/>
                  </a:lnTo>
                  <a:lnTo>
                    <a:pt x="3404791" y="3907631"/>
                  </a:lnTo>
                  <a:lnTo>
                    <a:pt x="3404394" y="3913584"/>
                  </a:lnTo>
                  <a:lnTo>
                    <a:pt x="3403601" y="3919934"/>
                  </a:lnTo>
                  <a:lnTo>
                    <a:pt x="3402807" y="3926284"/>
                  </a:lnTo>
                  <a:lnTo>
                    <a:pt x="3401219" y="3931840"/>
                  </a:lnTo>
                  <a:lnTo>
                    <a:pt x="3399235" y="3937793"/>
                  </a:lnTo>
                  <a:lnTo>
                    <a:pt x="3397647" y="3943746"/>
                  </a:lnTo>
                  <a:lnTo>
                    <a:pt x="3395663" y="3948906"/>
                  </a:lnTo>
                  <a:lnTo>
                    <a:pt x="3393282" y="3954462"/>
                  </a:lnTo>
                  <a:lnTo>
                    <a:pt x="3390107" y="3960018"/>
                  </a:lnTo>
                  <a:lnTo>
                    <a:pt x="3387329" y="3964781"/>
                  </a:lnTo>
                  <a:lnTo>
                    <a:pt x="3384154" y="3969940"/>
                  </a:lnTo>
                  <a:lnTo>
                    <a:pt x="3380582" y="3974703"/>
                  </a:lnTo>
                  <a:lnTo>
                    <a:pt x="3377010" y="3979465"/>
                  </a:lnTo>
                  <a:lnTo>
                    <a:pt x="3373041" y="3983831"/>
                  </a:lnTo>
                  <a:lnTo>
                    <a:pt x="3369072" y="3988197"/>
                  </a:lnTo>
                  <a:lnTo>
                    <a:pt x="3364707" y="3992165"/>
                  </a:lnTo>
                  <a:lnTo>
                    <a:pt x="3360341" y="3996134"/>
                  </a:lnTo>
                  <a:lnTo>
                    <a:pt x="3355579" y="3999706"/>
                  </a:lnTo>
                  <a:lnTo>
                    <a:pt x="3350816" y="4002881"/>
                  </a:lnTo>
                  <a:lnTo>
                    <a:pt x="3345657" y="4006453"/>
                  </a:lnTo>
                  <a:lnTo>
                    <a:pt x="3340894" y="4009231"/>
                  </a:lnTo>
                  <a:lnTo>
                    <a:pt x="3335338" y="4012009"/>
                  </a:lnTo>
                  <a:lnTo>
                    <a:pt x="3329782" y="4014787"/>
                  </a:lnTo>
                  <a:lnTo>
                    <a:pt x="3324622" y="4016772"/>
                  </a:lnTo>
                  <a:lnTo>
                    <a:pt x="3318669" y="4018756"/>
                  </a:lnTo>
                  <a:lnTo>
                    <a:pt x="3313113" y="4020343"/>
                  </a:lnTo>
                  <a:lnTo>
                    <a:pt x="3306763" y="4021534"/>
                  </a:lnTo>
                  <a:lnTo>
                    <a:pt x="3300810" y="4023122"/>
                  </a:lnTo>
                  <a:lnTo>
                    <a:pt x="3294460" y="4023518"/>
                  </a:lnTo>
                  <a:lnTo>
                    <a:pt x="3288507" y="4024312"/>
                  </a:lnTo>
                  <a:lnTo>
                    <a:pt x="3282157" y="4024312"/>
                  </a:lnTo>
                  <a:lnTo>
                    <a:pt x="3275806" y="4024312"/>
                  </a:lnTo>
                  <a:lnTo>
                    <a:pt x="3269853" y="4023518"/>
                  </a:lnTo>
                  <a:lnTo>
                    <a:pt x="3263503" y="4023122"/>
                  </a:lnTo>
                  <a:lnTo>
                    <a:pt x="3257153" y="4021534"/>
                  </a:lnTo>
                  <a:lnTo>
                    <a:pt x="3251597" y="4020343"/>
                  </a:lnTo>
                  <a:lnTo>
                    <a:pt x="3245644" y="4018756"/>
                  </a:lnTo>
                  <a:lnTo>
                    <a:pt x="3239691" y="4016772"/>
                  </a:lnTo>
                  <a:lnTo>
                    <a:pt x="3234531" y="4014787"/>
                  </a:lnTo>
                  <a:lnTo>
                    <a:pt x="3228578" y="4012009"/>
                  </a:lnTo>
                  <a:lnTo>
                    <a:pt x="3223419" y="4009231"/>
                  </a:lnTo>
                  <a:lnTo>
                    <a:pt x="3218259" y="4006453"/>
                  </a:lnTo>
                  <a:lnTo>
                    <a:pt x="3213100" y="4002881"/>
                  </a:lnTo>
                  <a:lnTo>
                    <a:pt x="3208734" y="3999706"/>
                  </a:lnTo>
                  <a:lnTo>
                    <a:pt x="3203972" y="3996134"/>
                  </a:lnTo>
                  <a:lnTo>
                    <a:pt x="3199606" y="3992165"/>
                  </a:lnTo>
                  <a:lnTo>
                    <a:pt x="3195241" y="3988197"/>
                  </a:lnTo>
                  <a:lnTo>
                    <a:pt x="3191272" y="3983831"/>
                  </a:lnTo>
                  <a:lnTo>
                    <a:pt x="3186906" y="3979465"/>
                  </a:lnTo>
                  <a:lnTo>
                    <a:pt x="3183731" y="3974703"/>
                  </a:lnTo>
                  <a:lnTo>
                    <a:pt x="3180159" y="3969940"/>
                  </a:lnTo>
                  <a:lnTo>
                    <a:pt x="3176984" y="3964781"/>
                  </a:lnTo>
                  <a:lnTo>
                    <a:pt x="3174206" y="3960018"/>
                  </a:lnTo>
                  <a:lnTo>
                    <a:pt x="3171428" y="3954462"/>
                  </a:lnTo>
                  <a:lnTo>
                    <a:pt x="3168650" y="3948906"/>
                  </a:lnTo>
                  <a:lnTo>
                    <a:pt x="3166666" y="3943746"/>
                  </a:lnTo>
                  <a:lnTo>
                    <a:pt x="3164681" y="3937793"/>
                  </a:lnTo>
                  <a:lnTo>
                    <a:pt x="3163094" y="3931840"/>
                  </a:lnTo>
                  <a:lnTo>
                    <a:pt x="3161506" y="3926284"/>
                  </a:lnTo>
                  <a:lnTo>
                    <a:pt x="3160316" y="3919934"/>
                  </a:lnTo>
                  <a:lnTo>
                    <a:pt x="3159522" y="3913584"/>
                  </a:lnTo>
                  <a:lnTo>
                    <a:pt x="3159125" y="3907631"/>
                  </a:lnTo>
                  <a:lnTo>
                    <a:pt x="3159125" y="3901281"/>
                  </a:lnTo>
                  <a:lnTo>
                    <a:pt x="3159125" y="3894931"/>
                  </a:lnTo>
                  <a:lnTo>
                    <a:pt x="3159522" y="3888978"/>
                  </a:lnTo>
                  <a:lnTo>
                    <a:pt x="3160316" y="3882628"/>
                  </a:lnTo>
                  <a:lnTo>
                    <a:pt x="3161506" y="3876278"/>
                  </a:lnTo>
                  <a:lnTo>
                    <a:pt x="3163094" y="3870324"/>
                  </a:lnTo>
                  <a:lnTo>
                    <a:pt x="3164681" y="3864768"/>
                  </a:lnTo>
                  <a:lnTo>
                    <a:pt x="3166666" y="3858815"/>
                  </a:lnTo>
                  <a:lnTo>
                    <a:pt x="3168650" y="3853656"/>
                  </a:lnTo>
                  <a:lnTo>
                    <a:pt x="3171428" y="3848099"/>
                  </a:lnTo>
                  <a:lnTo>
                    <a:pt x="3174206" y="3842543"/>
                  </a:lnTo>
                  <a:lnTo>
                    <a:pt x="3176984" y="3837781"/>
                  </a:lnTo>
                  <a:lnTo>
                    <a:pt x="3180159" y="3832621"/>
                  </a:lnTo>
                  <a:lnTo>
                    <a:pt x="3183731" y="3827859"/>
                  </a:lnTo>
                  <a:lnTo>
                    <a:pt x="3186906" y="3823096"/>
                  </a:lnTo>
                  <a:lnTo>
                    <a:pt x="3191272" y="3818731"/>
                  </a:lnTo>
                  <a:lnTo>
                    <a:pt x="3195241" y="3814365"/>
                  </a:lnTo>
                  <a:lnTo>
                    <a:pt x="3199606" y="3810396"/>
                  </a:lnTo>
                  <a:lnTo>
                    <a:pt x="3203972" y="3806427"/>
                  </a:lnTo>
                  <a:lnTo>
                    <a:pt x="3208734" y="3802856"/>
                  </a:lnTo>
                  <a:lnTo>
                    <a:pt x="3213100" y="3799284"/>
                  </a:lnTo>
                  <a:lnTo>
                    <a:pt x="3218259" y="3796109"/>
                  </a:lnTo>
                  <a:lnTo>
                    <a:pt x="3223419" y="3793331"/>
                  </a:lnTo>
                  <a:lnTo>
                    <a:pt x="3228578" y="3790156"/>
                  </a:lnTo>
                  <a:lnTo>
                    <a:pt x="3234531" y="3787774"/>
                  </a:lnTo>
                  <a:lnTo>
                    <a:pt x="3239691" y="3785790"/>
                  </a:lnTo>
                  <a:lnTo>
                    <a:pt x="3245644" y="3783806"/>
                  </a:lnTo>
                  <a:lnTo>
                    <a:pt x="3251597" y="3781821"/>
                  </a:lnTo>
                  <a:lnTo>
                    <a:pt x="3257153" y="3780631"/>
                  </a:lnTo>
                  <a:lnTo>
                    <a:pt x="3263503" y="3779440"/>
                  </a:lnTo>
                  <a:lnTo>
                    <a:pt x="3269853" y="3779043"/>
                  </a:lnTo>
                  <a:lnTo>
                    <a:pt x="3275806" y="3778249"/>
                  </a:lnTo>
                  <a:close/>
                  <a:moveTo>
                    <a:pt x="2616002" y="3617912"/>
                  </a:moveTo>
                  <a:lnTo>
                    <a:pt x="2627501" y="3618310"/>
                  </a:lnTo>
                  <a:lnTo>
                    <a:pt x="2638603" y="3619106"/>
                  </a:lnTo>
                  <a:lnTo>
                    <a:pt x="2650103" y="3620300"/>
                  </a:lnTo>
                  <a:lnTo>
                    <a:pt x="2660809" y="3622688"/>
                  </a:lnTo>
                  <a:lnTo>
                    <a:pt x="2671515" y="3625075"/>
                  </a:lnTo>
                  <a:lnTo>
                    <a:pt x="2682221" y="3627861"/>
                  </a:lnTo>
                  <a:lnTo>
                    <a:pt x="2692134" y="3631840"/>
                  </a:lnTo>
                  <a:lnTo>
                    <a:pt x="2702840" y="3635422"/>
                  </a:lnTo>
                  <a:lnTo>
                    <a:pt x="2712356" y="3640197"/>
                  </a:lnTo>
                  <a:lnTo>
                    <a:pt x="2722269" y="3644972"/>
                  </a:lnTo>
                  <a:lnTo>
                    <a:pt x="2731389" y="3650543"/>
                  </a:lnTo>
                  <a:lnTo>
                    <a:pt x="2740509" y="3656114"/>
                  </a:lnTo>
                  <a:lnTo>
                    <a:pt x="2749233" y="3662481"/>
                  </a:lnTo>
                  <a:lnTo>
                    <a:pt x="2757560" y="3669246"/>
                  </a:lnTo>
                  <a:lnTo>
                    <a:pt x="2765490" y="3676011"/>
                  </a:lnTo>
                  <a:lnTo>
                    <a:pt x="2773421" y="3683174"/>
                  </a:lnTo>
                  <a:lnTo>
                    <a:pt x="2780558" y="3691133"/>
                  </a:lnTo>
                  <a:lnTo>
                    <a:pt x="2787299" y="3699092"/>
                  </a:lnTo>
                  <a:lnTo>
                    <a:pt x="2794040" y="3707448"/>
                  </a:lnTo>
                  <a:lnTo>
                    <a:pt x="2800384" y="3716203"/>
                  </a:lnTo>
                  <a:lnTo>
                    <a:pt x="2805935" y="3725355"/>
                  </a:lnTo>
                  <a:lnTo>
                    <a:pt x="2811487" y="3734906"/>
                  </a:lnTo>
                  <a:lnTo>
                    <a:pt x="2816245" y="3744456"/>
                  </a:lnTo>
                  <a:lnTo>
                    <a:pt x="2821003" y="3754007"/>
                  </a:lnTo>
                  <a:lnTo>
                    <a:pt x="2824572" y="3764751"/>
                  </a:lnTo>
                  <a:lnTo>
                    <a:pt x="2828537" y="3775098"/>
                  </a:lnTo>
                  <a:lnTo>
                    <a:pt x="2831313" y="3785444"/>
                  </a:lnTo>
                  <a:lnTo>
                    <a:pt x="2833692" y="3796188"/>
                  </a:lnTo>
                  <a:lnTo>
                    <a:pt x="2835674" y="3806933"/>
                  </a:lnTo>
                  <a:lnTo>
                    <a:pt x="2837260" y="3818473"/>
                  </a:lnTo>
                  <a:lnTo>
                    <a:pt x="2838053" y="3829615"/>
                  </a:lnTo>
                  <a:lnTo>
                    <a:pt x="2838450" y="3841155"/>
                  </a:lnTo>
                  <a:lnTo>
                    <a:pt x="2838053" y="3852297"/>
                  </a:lnTo>
                  <a:lnTo>
                    <a:pt x="2837260" y="3864236"/>
                  </a:lnTo>
                  <a:lnTo>
                    <a:pt x="2835674" y="3874980"/>
                  </a:lnTo>
                  <a:lnTo>
                    <a:pt x="2833692" y="3886122"/>
                  </a:lnTo>
                  <a:lnTo>
                    <a:pt x="2831313" y="3896866"/>
                  </a:lnTo>
                  <a:lnTo>
                    <a:pt x="2828537" y="3907611"/>
                  </a:lnTo>
                  <a:lnTo>
                    <a:pt x="2824572" y="3917957"/>
                  </a:lnTo>
                  <a:lnTo>
                    <a:pt x="2821003" y="3927906"/>
                  </a:lnTo>
                  <a:lnTo>
                    <a:pt x="2816245" y="3937854"/>
                  </a:lnTo>
                  <a:lnTo>
                    <a:pt x="2811487" y="3947405"/>
                  </a:lnTo>
                  <a:lnTo>
                    <a:pt x="2805935" y="3956557"/>
                  </a:lnTo>
                  <a:lnTo>
                    <a:pt x="2800384" y="3965710"/>
                  </a:lnTo>
                  <a:lnTo>
                    <a:pt x="2794040" y="3974464"/>
                  </a:lnTo>
                  <a:lnTo>
                    <a:pt x="2787299" y="3982821"/>
                  </a:lnTo>
                  <a:lnTo>
                    <a:pt x="2780558" y="3991178"/>
                  </a:lnTo>
                  <a:lnTo>
                    <a:pt x="2773421" y="3998738"/>
                  </a:lnTo>
                  <a:lnTo>
                    <a:pt x="2765490" y="4006299"/>
                  </a:lnTo>
                  <a:lnTo>
                    <a:pt x="2757560" y="4013064"/>
                  </a:lnTo>
                  <a:lnTo>
                    <a:pt x="2749233" y="4019829"/>
                  </a:lnTo>
                  <a:lnTo>
                    <a:pt x="2740509" y="4026196"/>
                  </a:lnTo>
                  <a:lnTo>
                    <a:pt x="2731389" y="4032165"/>
                  </a:lnTo>
                  <a:lnTo>
                    <a:pt x="2722269" y="4037338"/>
                  </a:lnTo>
                  <a:lnTo>
                    <a:pt x="2712356" y="4042114"/>
                  </a:lnTo>
                  <a:lnTo>
                    <a:pt x="2702840" y="4046491"/>
                  </a:lnTo>
                  <a:lnTo>
                    <a:pt x="2692134" y="4050868"/>
                  </a:lnTo>
                  <a:lnTo>
                    <a:pt x="2682221" y="4054052"/>
                  </a:lnTo>
                  <a:lnTo>
                    <a:pt x="2671515" y="4056837"/>
                  </a:lnTo>
                  <a:lnTo>
                    <a:pt x="2660809" y="4059623"/>
                  </a:lnTo>
                  <a:lnTo>
                    <a:pt x="2650103" y="4061613"/>
                  </a:lnTo>
                  <a:lnTo>
                    <a:pt x="2638603" y="4062806"/>
                  </a:lnTo>
                  <a:lnTo>
                    <a:pt x="2627501" y="4063602"/>
                  </a:lnTo>
                  <a:lnTo>
                    <a:pt x="2616002" y="4064000"/>
                  </a:lnTo>
                  <a:lnTo>
                    <a:pt x="2604503" y="4063602"/>
                  </a:lnTo>
                  <a:lnTo>
                    <a:pt x="2593400" y="4062806"/>
                  </a:lnTo>
                  <a:lnTo>
                    <a:pt x="2582297" y="4061613"/>
                  </a:lnTo>
                  <a:lnTo>
                    <a:pt x="2571195" y="4059623"/>
                  </a:lnTo>
                  <a:lnTo>
                    <a:pt x="2560489" y="4056837"/>
                  </a:lnTo>
                  <a:lnTo>
                    <a:pt x="2549783" y="4054052"/>
                  </a:lnTo>
                  <a:lnTo>
                    <a:pt x="2539473" y="4050868"/>
                  </a:lnTo>
                  <a:lnTo>
                    <a:pt x="2529560" y="4046491"/>
                  </a:lnTo>
                  <a:lnTo>
                    <a:pt x="2519647" y="4042114"/>
                  </a:lnTo>
                  <a:lnTo>
                    <a:pt x="2510131" y="4037338"/>
                  </a:lnTo>
                  <a:lnTo>
                    <a:pt x="2501011" y="4032165"/>
                  </a:lnTo>
                  <a:lnTo>
                    <a:pt x="2491891" y="4026196"/>
                  </a:lnTo>
                  <a:lnTo>
                    <a:pt x="2483167" y="4019829"/>
                  </a:lnTo>
                  <a:lnTo>
                    <a:pt x="2474841" y="4013064"/>
                  </a:lnTo>
                  <a:lnTo>
                    <a:pt x="2466514" y="4006299"/>
                  </a:lnTo>
                  <a:lnTo>
                    <a:pt x="2458980" y="3998738"/>
                  </a:lnTo>
                  <a:lnTo>
                    <a:pt x="2451446" y="3991178"/>
                  </a:lnTo>
                  <a:lnTo>
                    <a:pt x="2444308" y="3982821"/>
                  </a:lnTo>
                  <a:lnTo>
                    <a:pt x="2437964" y="3974464"/>
                  </a:lnTo>
                  <a:lnTo>
                    <a:pt x="2431620" y="3965710"/>
                  </a:lnTo>
                  <a:lnTo>
                    <a:pt x="2425672" y="3956557"/>
                  </a:lnTo>
                  <a:lnTo>
                    <a:pt x="2420914" y="3947405"/>
                  </a:lnTo>
                  <a:lnTo>
                    <a:pt x="2415759" y="3937854"/>
                  </a:lnTo>
                  <a:lnTo>
                    <a:pt x="2411397" y="3927906"/>
                  </a:lnTo>
                  <a:lnTo>
                    <a:pt x="2407035" y="3917957"/>
                  </a:lnTo>
                  <a:lnTo>
                    <a:pt x="2403863" y="3907611"/>
                  </a:lnTo>
                  <a:lnTo>
                    <a:pt x="2400691" y="3896866"/>
                  </a:lnTo>
                  <a:lnTo>
                    <a:pt x="2398312" y="3886122"/>
                  </a:lnTo>
                  <a:lnTo>
                    <a:pt x="2396329" y="3874980"/>
                  </a:lnTo>
                  <a:lnTo>
                    <a:pt x="2395140" y="3864236"/>
                  </a:lnTo>
                  <a:lnTo>
                    <a:pt x="2394347" y="3852297"/>
                  </a:lnTo>
                  <a:lnTo>
                    <a:pt x="2393950" y="3841155"/>
                  </a:lnTo>
                  <a:lnTo>
                    <a:pt x="2394347" y="3829615"/>
                  </a:lnTo>
                  <a:lnTo>
                    <a:pt x="2395140" y="3818473"/>
                  </a:lnTo>
                  <a:lnTo>
                    <a:pt x="2396329" y="3806933"/>
                  </a:lnTo>
                  <a:lnTo>
                    <a:pt x="2398312" y="3796188"/>
                  </a:lnTo>
                  <a:lnTo>
                    <a:pt x="2400691" y="3785444"/>
                  </a:lnTo>
                  <a:lnTo>
                    <a:pt x="2403863" y="3775098"/>
                  </a:lnTo>
                  <a:lnTo>
                    <a:pt x="2407035" y="3764751"/>
                  </a:lnTo>
                  <a:lnTo>
                    <a:pt x="2411397" y="3754007"/>
                  </a:lnTo>
                  <a:lnTo>
                    <a:pt x="2415759" y="3744456"/>
                  </a:lnTo>
                  <a:lnTo>
                    <a:pt x="2420914" y="3734906"/>
                  </a:lnTo>
                  <a:lnTo>
                    <a:pt x="2425672" y="3725355"/>
                  </a:lnTo>
                  <a:lnTo>
                    <a:pt x="2431620" y="3716203"/>
                  </a:lnTo>
                  <a:lnTo>
                    <a:pt x="2437964" y="3707448"/>
                  </a:lnTo>
                  <a:lnTo>
                    <a:pt x="2444308" y="3699092"/>
                  </a:lnTo>
                  <a:lnTo>
                    <a:pt x="2451446" y="3691133"/>
                  </a:lnTo>
                  <a:lnTo>
                    <a:pt x="2458980" y="3683174"/>
                  </a:lnTo>
                  <a:lnTo>
                    <a:pt x="2466514" y="3676011"/>
                  </a:lnTo>
                  <a:lnTo>
                    <a:pt x="2474841" y="3669246"/>
                  </a:lnTo>
                  <a:lnTo>
                    <a:pt x="2483167" y="3662481"/>
                  </a:lnTo>
                  <a:lnTo>
                    <a:pt x="2491891" y="3656114"/>
                  </a:lnTo>
                  <a:lnTo>
                    <a:pt x="2501011" y="3650543"/>
                  </a:lnTo>
                  <a:lnTo>
                    <a:pt x="2510131" y="3644972"/>
                  </a:lnTo>
                  <a:lnTo>
                    <a:pt x="2519647" y="3640197"/>
                  </a:lnTo>
                  <a:lnTo>
                    <a:pt x="2529560" y="3635422"/>
                  </a:lnTo>
                  <a:lnTo>
                    <a:pt x="2539473" y="3631840"/>
                  </a:lnTo>
                  <a:lnTo>
                    <a:pt x="2549783" y="3627861"/>
                  </a:lnTo>
                  <a:lnTo>
                    <a:pt x="2560489" y="3625075"/>
                  </a:lnTo>
                  <a:lnTo>
                    <a:pt x="2571195" y="3622688"/>
                  </a:lnTo>
                  <a:lnTo>
                    <a:pt x="2582297" y="3620300"/>
                  </a:lnTo>
                  <a:lnTo>
                    <a:pt x="2593400" y="3619106"/>
                  </a:lnTo>
                  <a:lnTo>
                    <a:pt x="2604503" y="3618310"/>
                  </a:lnTo>
                  <a:lnTo>
                    <a:pt x="2616002" y="3617912"/>
                  </a:lnTo>
                  <a:close/>
                  <a:moveTo>
                    <a:pt x="2187774" y="3414712"/>
                  </a:moveTo>
                  <a:lnTo>
                    <a:pt x="2193738" y="3415107"/>
                  </a:lnTo>
                  <a:lnTo>
                    <a:pt x="2199303" y="3415502"/>
                  </a:lnTo>
                  <a:lnTo>
                    <a:pt x="2204869" y="3415897"/>
                  </a:lnTo>
                  <a:lnTo>
                    <a:pt x="2210833" y="3417081"/>
                  </a:lnTo>
                  <a:lnTo>
                    <a:pt x="2216001" y="3418265"/>
                  </a:lnTo>
                  <a:lnTo>
                    <a:pt x="2221567" y="3419845"/>
                  </a:lnTo>
                  <a:lnTo>
                    <a:pt x="2227133" y="3421819"/>
                  </a:lnTo>
                  <a:lnTo>
                    <a:pt x="2231904" y="3423793"/>
                  </a:lnTo>
                  <a:lnTo>
                    <a:pt x="2237470" y="3425767"/>
                  </a:lnTo>
                  <a:lnTo>
                    <a:pt x="2241843" y="3428530"/>
                  </a:lnTo>
                  <a:lnTo>
                    <a:pt x="2247011" y="3431294"/>
                  </a:lnTo>
                  <a:lnTo>
                    <a:pt x="2251384" y="3434058"/>
                  </a:lnTo>
                  <a:lnTo>
                    <a:pt x="2256155" y="3437611"/>
                  </a:lnTo>
                  <a:lnTo>
                    <a:pt x="2260131" y="3440769"/>
                  </a:lnTo>
                  <a:lnTo>
                    <a:pt x="2264504" y="3443928"/>
                  </a:lnTo>
                  <a:lnTo>
                    <a:pt x="2268480" y="3448271"/>
                  </a:lnTo>
                  <a:lnTo>
                    <a:pt x="2272455" y="3451824"/>
                  </a:lnTo>
                  <a:lnTo>
                    <a:pt x="2275636" y="3456167"/>
                  </a:lnTo>
                  <a:lnTo>
                    <a:pt x="2278816" y="3460115"/>
                  </a:lnTo>
                  <a:lnTo>
                    <a:pt x="2282395" y="3464853"/>
                  </a:lnTo>
                  <a:lnTo>
                    <a:pt x="2285178" y="3469195"/>
                  </a:lnTo>
                  <a:lnTo>
                    <a:pt x="2288358" y="3474328"/>
                  </a:lnTo>
                  <a:lnTo>
                    <a:pt x="2290743" y="3479065"/>
                  </a:lnTo>
                  <a:lnTo>
                    <a:pt x="2292731" y="3484198"/>
                  </a:lnTo>
                  <a:lnTo>
                    <a:pt x="2294719" y="3488936"/>
                  </a:lnTo>
                  <a:lnTo>
                    <a:pt x="2296707" y="3494463"/>
                  </a:lnTo>
                  <a:lnTo>
                    <a:pt x="2298297" y="3499990"/>
                  </a:lnTo>
                  <a:lnTo>
                    <a:pt x="2299490" y="3505123"/>
                  </a:lnTo>
                  <a:lnTo>
                    <a:pt x="2300683" y="3511045"/>
                  </a:lnTo>
                  <a:lnTo>
                    <a:pt x="2301478" y="3516967"/>
                  </a:lnTo>
                  <a:lnTo>
                    <a:pt x="2301875" y="3522494"/>
                  </a:lnTo>
                  <a:lnTo>
                    <a:pt x="2301875" y="3528416"/>
                  </a:lnTo>
                  <a:lnTo>
                    <a:pt x="2301875" y="3534338"/>
                  </a:lnTo>
                  <a:lnTo>
                    <a:pt x="2301478" y="3539866"/>
                  </a:lnTo>
                  <a:lnTo>
                    <a:pt x="2300683" y="3545393"/>
                  </a:lnTo>
                  <a:lnTo>
                    <a:pt x="2299490" y="3550920"/>
                  </a:lnTo>
                  <a:lnTo>
                    <a:pt x="2298297" y="3556447"/>
                  </a:lnTo>
                  <a:lnTo>
                    <a:pt x="2296707" y="3561975"/>
                  </a:lnTo>
                  <a:lnTo>
                    <a:pt x="2294719" y="3567107"/>
                  </a:lnTo>
                  <a:lnTo>
                    <a:pt x="2292731" y="3572634"/>
                  </a:lnTo>
                  <a:lnTo>
                    <a:pt x="2290743" y="3577372"/>
                  </a:lnTo>
                  <a:lnTo>
                    <a:pt x="2288358" y="3582504"/>
                  </a:lnTo>
                  <a:lnTo>
                    <a:pt x="2285178" y="3587242"/>
                  </a:lnTo>
                  <a:lnTo>
                    <a:pt x="2282395" y="3591585"/>
                  </a:lnTo>
                  <a:lnTo>
                    <a:pt x="2278816" y="3596323"/>
                  </a:lnTo>
                  <a:lnTo>
                    <a:pt x="2275636" y="3600271"/>
                  </a:lnTo>
                  <a:lnTo>
                    <a:pt x="2272455" y="3604614"/>
                  </a:lnTo>
                  <a:lnTo>
                    <a:pt x="2268480" y="3608562"/>
                  </a:lnTo>
                  <a:lnTo>
                    <a:pt x="2264504" y="3612115"/>
                  </a:lnTo>
                  <a:lnTo>
                    <a:pt x="2260131" y="3615668"/>
                  </a:lnTo>
                  <a:lnTo>
                    <a:pt x="2256155" y="3619221"/>
                  </a:lnTo>
                  <a:lnTo>
                    <a:pt x="2251384" y="3622380"/>
                  </a:lnTo>
                  <a:lnTo>
                    <a:pt x="2247011" y="3625143"/>
                  </a:lnTo>
                  <a:lnTo>
                    <a:pt x="2241843" y="3627907"/>
                  </a:lnTo>
                  <a:lnTo>
                    <a:pt x="2237470" y="3630276"/>
                  </a:lnTo>
                  <a:lnTo>
                    <a:pt x="2231904" y="3633040"/>
                  </a:lnTo>
                  <a:lnTo>
                    <a:pt x="2227133" y="3634619"/>
                  </a:lnTo>
                  <a:lnTo>
                    <a:pt x="2221567" y="3636593"/>
                  </a:lnTo>
                  <a:lnTo>
                    <a:pt x="2216001" y="3637777"/>
                  </a:lnTo>
                  <a:lnTo>
                    <a:pt x="2210833" y="3639751"/>
                  </a:lnTo>
                  <a:lnTo>
                    <a:pt x="2204869" y="3640541"/>
                  </a:lnTo>
                  <a:lnTo>
                    <a:pt x="2199303" y="3641330"/>
                  </a:lnTo>
                  <a:lnTo>
                    <a:pt x="2193738" y="3641725"/>
                  </a:lnTo>
                  <a:lnTo>
                    <a:pt x="2187774" y="3641725"/>
                  </a:lnTo>
                  <a:lnTo>
                    <a:pt x="2181413" y="3641725"/>
                  </a:lnTo>
                  <a:lnTo>
                    <a:pt x="2175847" y="3641330"/>
                  </a:lnTo>
                  <a:lnTo>
                    <a:pt x="2170281" y="3640541"/>
                  </a:lnTo>
                  <a:lnTo>
                    <a:pt x="2164715" y="3639751"/>
                  </a:lnTo>
                  <a:lnTo>
                    <a:pt x="2159149" y="3637777"/>
                  </a:lnTo>
                  <a:lnTo>
                    <a:pt x="2153583" y="3636593"/>
                  </a:lnTo>
                  <a:lnTo>
                    <a:pt x="2148415" y="3634619"/>
                  </a:lnTo>
                  <a:lnTo>
                    <a:pt x="2143247" y="3633040"/>
                  </a:lnTo>
                  <a:lnTo>
                    <a:pt x="2138476" y="3630276"/>
                  </a:lnTo>
                  <a:lnTo>
                    <a:pt x="2133308" y="3627907"/>
                  </a:lnTo>
                  <a:lnTo>
                    <a:pt x="2128139" y="3625143"/>
                  </a:lnTo>
                  <a:lnTo>
                    <a:pt x="2123766" y="3622380"/>
                  </a:lnTo>
                  <a:lnTo>
                    <a:pt x="2118995" y="3619221"/>
                  </a:lnTo>
                  <a:lnTo>
                    <a:pt x="2115020" y="3615668"/>
                  </a:lnTo>
                  <a:lnTo>
                    <a:pt x="2110646" y="3612115"/>
                  </a:lnTo>
                  <a:lnTo>
                    <a:pt x="2106671" y="3608562"/>
                  </a:lnTo>
                  <a:lnTo>
                    <a:pt x="2103093" y="3604614"/>
                  </a:lnTo>
                  <a:lnTo>
                    <a:pt x="2099515" y="3600271"/>
                  </a:lnTo>
                  <a:lnTo>
                    <a:pt x="2096334" y="3596323"/>
                  </a:lnTo>
                  <a:lnTo>
                    <a:pt x="2092756" y="3591585"/>
                  </a:lnTo>
                  <a:lnTo>
                    <a:pt x="2089973" y="3587242"/>
                  </a:lnTo>
                  <a:lnTo>
                    <a:pt x="2087190" y="3582504"/>
                  </a:lnTo>
                  <a:lnTo>
                    <a:pt x="2084805" y="3577372"/>
                  </a:lnTo>
                  <a:lnTo>
                    <a:pt x="2082419" y="3572634"/>
                  </a:lnTo>
                  <a:lnTo>
                    <a:pt x="2080431" y="3567107"/>
                  </a:lnTo>
                  <a:lnTo>
                    <a:pt x="2078444" y="3561975"/>
                  </a:lnTo>
                  <a:lnTo>
                    <a:pt x="2077251" y="3556447"/>
                  </a:lnTo>
                  <a:lnTo>
                    <a:pt x="2076058" y="3550920"/>
                  </a:lnTo>
                  <a:lnTo>
                    <a:pt x="2074468" y="3545393"/>
                  </a:lnTo>
                  <a:lnTo>
                    <a:pt x="2073673" y="3539866"/>
                  </a:lnTo>
                  <a:lnTo>
                    <a:pt x="2073275" y="3534338"/>
                  </a:lnTo>
                  <a:lnTo>
                    <a:pt x="2073275" y="3528416"/>
                  </a:lnTo>
                  <a:lnTo>
                    <a:pt x="2073275" y="3522494"/>
                  </a:lnTo>
                  <a:lnTo>
                    <a:pt x="2073673" y="3516967"/>
                  </a:lnTo>
                  <a:lnTo>
                    <a:pt x="2074468" y="3511045"/>
                  </a:lnTo>
                  <a:lnTo>
                    <a:pt x="2076058" y="3505123"/>
                  </a:lnTo>
                  <a:lnTo>
                    <a:pt x="2077251" y="3499990"/>
                  </a:lnTo>
                  <a:lnTo>
                    <a:pt x="2078444" y="3494463"/>
                  </a:lnTo>
                  <a:lnTo>
                    <a:pt x="2080431" y="3488936"/>
                  </a:lnTo>
                  <a:lnTo>
                    <a:pt x="2082419" y="3484198"/>
                  </a:lnTo>
                  <a:lnTo>
                    <a:pt x="2084805" y="3479065"/>
                  </a:lnTo>
                  <a:lnTo>
                    <a:pt x="2087190" y="3474328"/>
                  </a:lnTo>
                  <a:lnTo>
                    <a:pt x="2089973" y="3469195"/>
                  </a:lnTo>
                  <a:lnTo>
                    <a:pt x="2092756" y="3464853"/>
                  </a:lnTo>
                  <a:lnTo>
                    <a:pt x="2096334" y="3460115"/>
                  </a:lnTo>
                  <a:lnTo>
                    <a:pt x="2099515" y="3456167"/>
                  </a:lnTo>
                  <a:lnTo>
                    <a:pt x="2103093" y="3451824"/>
                  </a:lnTo>
                  <a:lnTo>
                    <a:pt x="2106671" y="3448271"/>
                  </a:lnTo>
                  <a:lnTo>
                    <a:pt x="2110646" y="3443928"/>
                  </a:lnTo>
                  <a:lnTo>
                    <a:pt x="2115020" y="3440769"/>
                  </a:lnTo>
                  <a:lnTo>
                    <a:pt x="2118995" y="3437611"/>
                  </a:lnTo>
                  <a:lnTo>
                    <a:pt x="2123766" y="3434058"/>
                  </a:lnTo>
                  <a:lnTo>
                    <a:pt x="2128139" y="3431294"/>
                  </a:lnTo>
                  <a:lnTo>
                    <a:pt x="2133308" y="3428530"/>
                  </a:lnTo>
                  <a:lnTo>
                    <a:pt x="2138476" y="3425767"/>
                  </a:lnTo>
                  <a:lnTo>
                    <a:pt x="2143247" y="3423793"/>
                  </a:lnTo>
                  <a:lnTo>
                    <a:pt x="2148415" y="3421819"/>
                  </a:lnTo>
                  <a:lnTo>
                    <a:pt x="2153583" y="3419845"/>
                  </a:lnTo>
                  <a:lnTo>
                    <a:pt x="2159149" y="3418265"/>
                  </a:lnTo>
                  <a:lnTo>
                    <a:pt x="2164715" y="3417081"/>
                  </a:lnTo>
                  <a:lnTo>
                    <a:pt x="2170281" y="3415897"/>
                  </a:lnTo>
                  <a:lnTo>
                    <a:pt x="2175847" y="3415502"/>
                  </a:lnTo>
                  <a:lnTo>
                    <a:pt x="2181413" y="3415107"/>
                  </a:lnTo>
                  <a:lnTo>
                    <a:pt x="2187774" y="3414712"/>
                  </a:lnTo>
                  <a:close/>
                  <a:moveTo>
                    <a:pt x="2877146" y="3217862"/>
                  </a:moveTo>
                  <a:lnTo>
                    <a:pt x="2885867" y="3218259"/>
                  </a:lnTo>
                  <a:lnTo>
                    <a:pt x="2894191" y="3219051"/>
                  </a:lnTo>
                  <a:lnTo>
                    <a:pt x="2902515" y="3219844"/>
                  </a:lnTo>
                  <a:lnTo>
                    <a:pt x="2910840" y="3221430"/>
                  </a:lnTo>
                  <a:lnTo>
                    <a:pt x="2918768" y="3223412"/>
                  </a:lnTo>
                  <a:lnTo>
                    <a:pt x="2926696" y="3225394"/>
                  </a:lnTo>
                  <a:lnTo>
                    <a:pt x="2934624" y="3228169"/>
                  </a:lnTo>
                  <a:lnTo>
                    <a:pt x="2942156" y="3230943"/>
                  </a:lnTo>
                  <a:lnTo>
                    <a:pt x="2949291" y="3234511"/>
                  </a:lnTo>
                  <a:lnTo>
                    <a:pt x="2956426" y="3238079"/>
                  </a:lnTo>
                  <a:lnTo>
                    <a:pt x="2963561" y="3242043"/>
                  </a:lnTo>
                  <a:lnTo>
                    <a:pt x="2970300" y="3246403"/>
                  </a:lnTo>
                  <a:lnTo>
                    <a:pt x="2976643" y="3251160"/>
                  </a:lnTo>
                  <a:lnTo>
                    <a:pt x="2982985" y="3255917"/>
                  </a:lnTo>
                  <a:lnTo>
                    <a:pt x="2988931" y="3261070"/>
                  </a:lnTo>
                  <a:lnTo>
                    <a:pt x="2994481" y="3266620"/>
                  </a:lnTo>
                  <a:lnTo>
                    <a:pt x="3000030" y="3272169"/>
                  </a:lnTo>
                  <a:lnTo>
                    <a:pt x="3005580" y="3278512"/>
                  </a:lnTo>
                  <a:lnTo>
                    <a:pt x="3010337" y="3284458"/>
                  </a:lnTo>
                  <a:lnTo>
                    <a:pt x="3015093" y="3291196"/>
                  </a:lnTo>
                  <a:lnTo>
                    <a:pt x="3019057" y="3297935"/>
                  </a:lnTo>
                  <a:lnTo>
                    <a:pt x="3023418" y="3305070"/>
                  </a:lnTo>
                  <a:lnTo>
                    <a:pt x="3026986" y="3312206"/>
                  </a:lnTo>
                  <a:lnTo>
                    <a:pt x="3030553" y="3319341"/>
                  </a:lnTo>
                  <a:lnTo>
                    <a:pt x="3033328" y="3326873"/>
                  </a:lnTo>
                  <a:lnTo>
                    <a:pt x="3035706" y="3334404"/>
                  </a:lnTo>
                  <a:lnTo>
                    <a:pt x="3038085" y="3342332"/>
                  </a:lnTo>
                  <a:lnTo>
                    <a:pt x="3040067" y="3350657"/>
                  </a:lnTo>
                  <a:lnTo>
                    <a:pt x="3041652" y="3358585"/>
                  </a:lnTo>
                  <a:lnTo>
                    <a:pt x="3042445" y="3366909"/>
                  </a:lnTo>
                  <a:lnTo>
                    <a:pt x="3043238" y="3375630"/>
                  </a:lnTo>
                  <a:lnTo>
                    <a:pt x="3043238" y="3383954"/>
                  </a:lnTo>
                  <a:lnTo>
                    <a:pt x="3043238" y="3392675"/>
                  </a:lnTo>
                  <a:lnTo>
                    <a:pt x="3042445" y="3401000"/>
                  </a:lnTo>
                  <a:lnTo>
                    <a:pt x="3041652" y="3408928"/>
                  </a:lnTo>
                  <a:lnTo>
                    <a:pt x="3040067" y="3417252"/>
                  </a:lnTo>
                  <a:lnTo>
                    <a:pt x="3038085" y="3425180"/>
                  </a:lnTo>
                  <a:lnTo>
                    <a:pt x="3035706" y="3433108"/>
                  </a:lnTo>
                  <a:lnTo>
                    <a:pt x="3033328" y="3441036"/>
                  </a:lnTo>
                  <a:lnTo>
                    <a:pt x="3030553" y="3448568"/>
                  </a:lnTo>
                  <a:lnTo>
                    <a:pt x="3026986" y="3456100"/>
                  </a:lnTo>
                  <a:lnTo>
                    <a:pt x="3023418" y="3463235"/>
                  </a:lnTo>
                  <a:lnTo>
                    <a:pt x="3019057" y="3469974"/>
                  </a:lnTo>
                  <a:lnTo>
                    <a:pt x="3015093" y="3476712"/>
                  </a:lnTo>
                  <a:lnTo>
                    <a:pt x="3010337" y="3483451"/>
                  </a:lnTo>
                  <a:lnTo>
                    <a:pt x="3005580" y="3489794"/>
                  </a:lnTo>
                  <a:lnTo>
                    <a:pt x="3000030" y="3495343"/>
                  </a:lnTo>
                  <a:lnTo>
                    <a:pt x="2994481" y="3501289"/>
                  </a:lnTo>
                  <a:lnTo>
                    <a:pt x="2988931" y="3506442"/>
                  </a:lnTo>
                  <a:lnTo>
                    <a:pt x="2982985" y="3511992"/>
                  </a:lnTo>
                  <a:lnTo>
                    <a:pt x="2976643" y="3517145"/>
                  </a:lnTo>
                  <a:lnTo>
                    <a:pt x="2970300" y="3521506"/>
                  </a:lnTo>
                  <a:lnTo>
                    <a:pt x="2963561" y="3525866"/>
                  </a:lnTo>
                  <a:lnTo>
                    <a:pt x="2956426" y="3529830"/>
                  </a:lnTo>
                  <a:lnTo>
                    <a:pt x="2949291" y="3533794"/>
                  </a:lnTo>
                  <a:lnTo>
                    <a:pt x="2942156" y="3536965"/>
                  </a:lnTo>
                  <a:lnTo>
                    <a:pt x="2934624" y="3539740"/>
                  </a:lnTo>
                  <a:lnTo>
                    <a:pt x="2926696" y="3542515"/>
                  </a:lnTo>
                  <a:lnTo>
                    <a:pt x="2918768" y="3544893"/>
                  </a:lnTo>
                  <a:lnTo>
                    <a:pt x="2910840" y="3546479"/>
                  </a:lnTo>
                  <a:lnTo>
                    <a:pt x="2902515" y="3548065"/>
                  </a:lnTo>
                  <a:lnTo>
                    <a:pt x="2894191" y="3548857"/>
                  </a:lnTo>
                  <a:lnTo>
                    <a:pt x="2885867" y="3549650"/>
                  </a:lnTo>
                  <a:lnTo>
                    <a:pt x="2877146" y="3549650"/>
                  </a:lnTo>
                  <a:lnTo>
                    <a:pt x="2868821" y="3549650"/>
                  </a:lnTo>
                  <a:lnTo>
                    <a:pt x="2860101" y="3548857"/>
                  </a:lnTo>
                  <a:lnTo>
                    <a:pt x="2851776" y="3548065"/>
                  </a:lnTo>
                  <a:lnTo>
                    <a:pt x="2843848" y="3546479"/>
                  </a:lnTo>
                  <a:lnTo>
                    <a:pt x="2835524" y="3544893"/>
                  </a:lnTo>
                  <a:lnTo>
                    <a:pt x="2827992" y="3542515"/>
                  </a:lnTo>
                  <a:lnTo>
                    <a:pt x="2820460" y="3539740"/>
                  </a:lnTo>
                  <a:lnTo>
                    <a:pt x="2812929" y="3536965"/>
                  </a:lnTo>
                  <a:lnTo>
                    <a:pt x="2805397" y="3533794"/>
                  </a:lnTo>
                  <a:lnTo>
                    <a:pt x="2798262" y="3529830"/>
                  </a:lnTo>
                  <a:lnTo>
                    <a:pt x="2791127" y="3525866"/>
                  </a:lnTo>
                  <a:lnTo>
                    <a:pt x="2784784" y="3521506"/>
                  </a:lnTo>
                  <a:lnTo>
                    <a:pt x="2778045" y="3517145"/>
                  </a:lnTo>
                  <a:lnTo>
                    <a:pt x="2771703" y="3511992"/>
                  </a:lnTo>
                  <a:lnTo>
                    <a:pt x="2766153" y="3506442"/>
                  </a:lnTo>
                  <a:lnTo>
                    <a:pt x="2760207" y="3501289"/>
                  </a:lnTo>
                  <a:lnTo>
                    <a:pt x="2754261" y="3495343"/>
                  </a:lnTo>
                  <a:lnTo>
                    <a:pt x="2749505" y="3489794"/>
                  </a:lnTo>
                  <a:lnTo>
                    <a:pt x="2744351" y="3483451"/>
                  </a:lnTo>
                  <a:lnTo>
                    <a:pt x="2739991" y="3476712"/>
                  </a:lnTo>
                  <a:lnTo>
                    <a:pt x="2735234" y="3469974"/>
                  </a:lnTo>
                  <a:lnTo>
                    <a:pt x="2731666" y="3463235"/>
                  </a:lnTo>
                  <a:lnTo>
                    <a:pt x="2727702" y="3456100"/>
                  </a:lnTo>
                  <a:lnTo>
                    <a:pt x="2724531" y="3448568"/>
                  </a:lnTo>
                  <a:lnTo>
                    <a:pt x="2721756" y="3441036"/>
                  </a:lnTo>
                  <a:lnTo>
                    <a:pt x="2718982" y="3433108"/>
                  </a:lnTo>
                  <a:lnTo>
                    <a:pt x="2716603" y="3425180"/>
                  </a:lnTo>
                  <a:lnTo>
                    <a:pt x="2715018" y="3417252"/>
                  </a:lnTo>
                  <a:lnTo>
                    <a:pt x="2713432" y="3408928"/>
                  </a:lnTo>
                  <a:lnTo>
                    <a:pt x="2712639" y="3401000"/>
                  </a:lnTo>
                  <a:lnTo>
                    <a:pt x="2711450" y="3392675"/>
                  </a:lnTo>
                  <a:lnTo>
                    <a:pt x="2711450" y="3383954"/>
                  </a:lnTo>
                  <a:lnTo>
                    <a:pt x="2711450" y="3375630"/>
                  </a:lnTo>
                  <a:lnTo>
                    <a:pt x="2712639" y="3366909"/>
                  </a:lnTo>
                  <a:lnTo>
                    <a:pt x="2713432" y="3358585"/>
                  </a:lnTo>
                  <a:lnTo>
                    <a:pt x="2715018" y="3350657"/>
                  </a:lnTo>
                  <a:lnTo>
                    <a:pt x="2716603" y="3342332"/>
                  </a:lnTo>
                  <a:lnTo>
                    <a:pt x="2718982" y="3334404"/>
                  </a:lnTo>
                  <a:lnTo>
                    <a:pt x="2721756" y="3326873"/>
                  </a:lnTo>
                  <a:lnTo>
                    <a:pt x="2724531" y="3319341"/>
                  </a:lnTo>
                  <a:lnTo>
                    <a:pt x="2727702" y="3312206"/>
                  </a:lnTo>
                  <a:lnTo>
                    <a:pt x="2731666" y="3305070"/>
                  </a:lnTo>
                  <a:lnTo>
                    <a:pt x="2735234" y="3297935"/>
                  </a:lnTo>
                  <a:lnTo>
                    <a:pt x="2739991" y="3291196"/>
                  </a:lnTo>
                  <a:lnTo>
                    <a:pt x="2744351" y="3284458"/>
                  </a:lnTo>
                  <a:lnTo>
                    <a:pt x="2749505" y="3278512"/>
                  </a:lnTo>
                  <a:lnTo>
                    <a:pt x="2754261" y="3272169"/>
                  </a:lnTo>
                  <a:lnTo>
                    <a:pt x="2760207" y="3266620"/>
                  </a:lnTo>
                  <a:lnTo>
                    <a:pt x="2766153" y="3261070"/>
                  </a:lnTo>
                  <a:lnTo>
                    <a:pt x="2771703" y="3255917"/>
                  </a:lnTo>
                  <a:lnTo>
                    <a:pt x="2778045" y="3251160"/>
                  </a:lnTo>
                  <a:lnTo>
                    <a:pt x="2784784" y="3246403"/>
                  </a:lnTo>
                  <a:lnTo>
                    <a:pt x="2791127" y="3242043"/>
                  </a:lnTo>
                  <a:lnTo>
                    <a:pt x="2798262" y="3238079"/>
                  </a:lnTo>
                  <a:lnTo>
                    <a:pt x="2805397" y="3234511"/>
                  </a:lnTo>
                  <a:lnTo>
                    <a:pt x="2812929" y="3230943"/>
                  </a:lnTo>
                  <a:lnTo>
                    <a:pt x="2820460" y="3228169"/>
                  </a:lnTo>
                  <a:lnTo>
                    <a:pt x="2827992" y="3225394"/>
                  </a:lnTo>
                  <a:lnTo>
                    <a:pt x="2835524" y="3223412"/>
                  </a:lnTo>
                  <a:lnTo>
                    <a:pt x="2843848" y="3221430"/>
                  </a:lnTo>
                  <a:lnTo>
                    <a:pt x="2851776" y="3219844"/>
                  </a:lnTo>
                  <a:lnTo>
                    <a:pt x="2860101" y="3219051"/>
                  </a:lnTo>
                  <a:lnTo>
                    <a:pt x="2868821" y="3218259"/>
                  </a:lnTo>
                  <a:lnTo>
                    <a:pt x="2877146" y="3217862"/>
                  </a:lnTo>
                  <a:close/>
                  <a:moveTo>
                    <a:pt x="1341242" y="3000374"/>
                  </a:moveTo>
                  <a:lnTo>
                    <a:pt x="410762" y="4429560"/>
                  </a:lnTo>
                  <a:lnTo>
                    <a:pt x="409572" y="4434325"/>
                  </a:lnTo>
                  <a:lnTo>
                    <a:pt x="406794" y="4447826"/>
                  </a:lnTo>
                  <a:lnTo>
                    <a:pt x="404414" y="4458151"/>
                  </a:lnTo>
                  <a:lnTo>
                    <a:pt x="402430" y="4469667"/>
                  </a:lnTo>
                  <a:lnTo>
                    <a:pt x="400446" y="4483169"/>
                  </a:lnTo>
                  <a:lnTo>
                    <a:pt x="398859" y="4498259"/>
                  </a:lnTo>
                  <a:lnTo>
                    <a:pt x="396875" y="4514937"/>
                  </a:lnTo>
                  <a:lnTo>
                    <a:pt x="395287" y="4533204"/>
                  </a:lnTo>
                  <a:lnTo>
                    <a:pt x="394097" y="4552265"/>
                  </a:lnTo>
                  <a:lnTo>
                    <a:pt x="393700" y="4572915"/>
                  </a:lnTo>
                  <a:lnTo>
                    <a:pt x="394097" y="4594359"/>
                  </a:lnTo>
                  <a:lnTo>
                    <a:pt x="394891" y="4616597"/>
                  </a:lnTo>
                  <a:lnTo>
                    <a:pt x="397271" y="4640026"/>
                  </a:lnTo>
                  <a:lnTo>
                    <a:pt x="400049" y="4664249"/>
                  </a:lnTo>
                  <a:lnTo>
                    <a:pt x="401636" y="4676162"/>
                  </a:lnTo>
                  <a:lnTo>
                    <a:pt x="403620" y="4688870"/>
                  </a:lnTo>
                  <a:lnTo>
                    <a:pt x="406398" y="4701180"/>
                  </a:lnTo>
                  <a:lnTo>
                    <a:pt x="409175" y="4713490"/>
                  </a:lnTo>
                  <a:lnTo>
                    <a:pt x="412350" y="4726198"/>
                  </a:lnTo>
                  <a:lnTo>
                    <a:pt x="415921" y="4738905"/>
                  </a:lnTo>
                  <a:lnTo>
                    <a:pt x="419492" y="4752010"/>
                  </a:lnTo>
                  <a:lnTo>
                    <a:pt x="423857" y="4764320"/>
                  </a:lnTo>
                  <a:lnTo>
                    <a:pt x="428221" y="4777425"/>
                  </a:lnTo>
                  <a:lnTo>
                    <a:pt x="433380" y="4790132"/>
                  </a:lnTo>
                  <a:lnTo>
                    <a:pt x="438538" y="4802839"/>
                  </a:lnTo>
                  <a:lnTo>
                    <a:pt x="444887" y="4815944"/>
                  </a:lnTo>
                  <a:lnTo>
                    <a:pt x="451235" y="4828254"/>
                  </a:lnTo>
                  <a:lnTo>
                    <a:pt x="457584" y="4841359"/>
                  </a:lnTo>
                  <a:lnTo>
                    <a:pt x="464726" y="4853669"/>
                  </a:lnTo>
                  <a:lnTo>
                    <a:pt x="472662" y="4866773"/>
                  </a:lnTo>
                  <a:lnTo>
                    <a:pt x="480995" y="4879084"/>
                  </a:lnTo>
                  <a:lnTo>
                    <a:pt x="489724" y="4891394"/>
                  </a:lnTo>
                  <a:lnTo>
                    <a:pt x="498850" y="4903704"/>
                  </a:lnTo>
                  <a:lnTo>
                    <a:pt x="508770" y="4915618"/>
                  </a:lnTo>
                  <a:lnTo>
                    <a:pt x="519087" y="4927531"/>
                  </a:lnTo>
                  <a:lnTo>
                    <a:pt x="530197" y="4939444"/>
                  </a:lnTo>
                  <a:lnTo>
                    <a:pt x="541704" y="4950960"/>
                  </a:lnTo>
                  <a:lnTo>
                    <a:pt x="553608" y="4962476"/>
                  </a:lnTo>
                  <a:lnTo>
                    <a:pt x="566702" y="4973992"/>
                  </a:lnTo>
                  <a:lnTo>
                    <a:pt x="579796" y="4984714"/>
                  </a:lnTo>
                  <a:lnTo>
                    <a:pt x="594081" y="4995436"/>
                  </a:lnTo>
                  <a:lnTo>
                    <a:pt x="609159" y="5005761"/>
                  </a:lnTo>
                  <a:lnTo>
                    <a:pt x="624237" y="5016085"/>
                  </a:lnTo>
                  <a:lnTo>
                    <a:pt x="640109" y="5026410"/>
                  </a:lnTo>
                  <a:lnTo>
                    <a:pt x="657171" y="5035941"/>
                  </a:lnTo>
                  <a:lnTo>
                    <a:pt x="674630" y="5045074"/>
                  </a:lnTo>
                  <a:lnTo>
                    <a:pt x="3954917" y="5045074"/>
                  </a:lnTo>
                  <a:lnTo>
                    <a:pt x="3972376" y="5035941"/>
                  </a:lnTo>
                  <a:lnTo>
                    <a:pt x="3989041" y="5026410"/>
                  </a:lnTo>
                  <a:lnTo>
                    <a:pt x="4005310" y="5016085"/>
                  </a:lnTo>
                  <a:lnTo>
                    <a:pt x="4020785" y="5005761"/>
                  </a:lnTo>
                  <a:lnTo>
                    <a:pt x="4035069" y="4995436"/>
                  </a:lnTo>
                  <a:lnTo>
                    <a:pt x="4049354" y="4984714"/>
                  </a:lnTo>
                  <a:lnTo>
                    <a:pt x="4062448" y="4973992"/>
                  </a:lnTo>
                  <a:lnTo>
                    <a:pt x="4075543" y="4962476"/>
                  </a:lnTo>
                  <a:lnTo>
                    <a:pt x="4087446" y="4950960"/>
                  </a:lnTo>
                  <a:lnTo>
                    <a:pt x="4098953" y="4939444"/>
                  </a:lnTo>
                  <a:lnTo>
                    <a:pt x="4110063" y="4927531"/>
                  </a:lnTo>
                  <a:lnTo>
                    <a:pt x="4120777" y="4915618"/>
                  </a:lnTo>
                  <a:lnTo>
                    <a:pt x="4130300" y="4903704"/>
                  </a:lnTo>
                  <a:lnTo>
                    <a:pt x="4139823" y="4891394"/>
                  </a:lnTo>
                  <a:lnTo>
                    <a:pt x="4148552" y="4879084"/>
                  </a:lnTo>
                  <a:lnTo>
                    <a:pt x="4156488" y="4866773"/>
                  </a:lnTo>
                  <a:lnTo>
                    <a:pt x="4164424" y="4853669"/>
                  </a:lnTo>
                  <a:lnTo>
                    <a:pt x="4171566" y="4841359"/>
                  </a:lnTo>
                  <a:lnTo>
                    <a:pt x="4178312" y="4828254"/>
                  </a:lnTo>
                  <a:lnTo>
                    <a:pt x="4184661" y="4815944"/>
                  </a:lnTo>
                  <a:lnTo>
                    <a:pt x="4190613" y="4802839"/>
                  </a:lnTo>
                  <a:lnTo>
                    <a:pt x="4195771" y="4790132"/>
                  </a:lnTo>
                  <a:lnTo>
                    <a:pt x="4200929" y="4777425"/>
                  </a:lnTo>
                  <a:lnTo>
                    <a:pt x="4205294" y="4764320"/>
                  </a:lnTo>
                  <a:lnTo>
                    <a:pt x="4209659" y="4752010"/>
                  </a:lnTo>
                  <a:lnTo>
                    <a:pt x="4213627" y="4738905"/>
                  </a:lnTo>
                  <a:lnTo>
                    <a:pt x="4217197" y="4726198"/>
                  </a:lnTo>
                  <a:lnTo>
                    <a:pt x="4219975" y="4713490"/>
                  </a:lnTo>
                  <a:lnTo>
                    <a:pt x="4222753" y="4701180"/>
                  </a:lnTo>
                  <a:lnTo>
                    <a:pt x="4225530" y="4688870"/>
                  </a:lnTo>
                  <a:lnTo>
                    <a:pt x="4227514" y="4676162"/>
                  </a:lnTo>
                  <a:lnTo>
                    <a:pt x="4229498" y="4664249"/>
                  </a:lnTo>
                  <a:lnTo>
                    <a:pt x="4232673" y="4640026"/>
                  </a:lnTo>
                  <a:lnTo>
                    <a:pt x="4234259" y="4616597"/>
                  </a:lnTo>
                  <a:lnTo>
                    <a:pt x="4235450" y="4594359"/>
                  </a:lnTo>
                  <a:lnTo>
                    <a:pt x="4235450" y="4572915"/>
                  </a:lnTo>
                  <a:lnTo>
                    <a:pt x="4235053" y="4552265"/>
                  </a:lnTo>
                  <a:lnTo>
                    <a:pt x="4234259" y="4533204"/>
                  </a:lnTo>
                  <a:lnTo>
                    <a:pt x="4232673" y="4514937"/>
                  </a:lnTo>
                  <a:lnTo>
                    <a:pt x="4230689" y="4498259"/>
                  </a:lnTo>
                  <a:lnTo>
                    <a:pt x="4228705" y="4483169"/>
                  </a:lnTo>
                  <a:lnTo>
                    <a:pt x="4226721" y="4469667"/>
                  </a:lnTo>
                  <a:lnTo>
                    <a:pt x="4224737" y="4458151"/>
                  </a:lnTo>
                  <a:lnTo>
                    <a:pt x="4222356" y="4447826"/>
                  </a:lnTo>
                  <a:lnTo>
                    <a:pt x="4219578" y="4434325"/>
                  </a:lnTo>
                  <a:lnTo>
                    <a:pt x="4218388" y="4429560"/>
                  </a:lnTo>
                  <a:lnTo>
                    <a:pt x="3282826" y="3000490"/>
                  </a:lnTo>
                  <a:lnTo>
                    <a:pt x="3282951" y="3001367"/>
                  </a:lnTo>
                  <a:lnTo>
                    <a:pt x="3282554" y="3003754"/>
                  </a:lnTo>
                  <a:lnTo>
                    <a:pt x="3281761" y="3006140"/>
                  </a:lnTo>
                  <a:lnTo>
                    <a:pt x="3280173" y="3008526"/>
                  </a:lnTo>
                  <a:lnTo>
                    <a:pt x="3278189" y="3010913"/>
                  </a:lnTo>
                  <a:lnTo>
                    <a:pt x="3275015" y="3013299"/>
                  </a:lnTo>
                  <a:lnTo>
                    <a:pt x="3271841" y="3015685"/>
                  </a:lnTo>
                  <a:lnTo>
                    <a:pt x="3267476" y="3017674"/>
                  </a:lnTo>
                  <a:lnTo>
                    <a:pt x="3263111" y="3020458"/>
                  </a:lnTo>
                  <a:lnTo>
                    <a:pt x="3252398" y="3024832"/>
                  </a:lnTo>
                  <a:lnTo>
                    <a:pt x="3239304" y="3029605"/>
                  </a:lnTo>
                  <a:lnTo>
                    <a:pt x="3223829" y="3033582"/>
                  </a:lnTo>
                  <a:lnTo>
                    <a:pt x="3206370" y="3037957"/>
                  </a:lnTo>
                  <a:lnTo>
                    <a:pt x="3186927" y="3041934"/>
                  </a:lnTo>
                  <a:lnTo>
                    <a:pt x="3165897" y="3046309"/>
                  </a:lnTo>
                  <a:lnTo>
                    <a:pt x="3142486" y="3050286"/>
                  </a:lnTo>
                  <a:lnTo>
                    <a:pt x="3117091" y="3054263"/>
                  </a:lnTo>
                  <a:lnTo>
                    <a:pt x="3090109" y="3057843"/>
                  </a:lnTo>
                  <a:lnTo>
                    <a:pt x="3061143" y="3061024"/>
                  </a:lnTo>
                  <a:lnTo>
                    <a:pt x="3030987" y="3065001"/>
                  </a:lnTo>
                  <a:lnTo>
                    <a:pt x="2998847" y="3068183"/>
                  </a:lnTo>
                  <a:lnTo>
                    <a:pt x="2964722" y="3070967"/>
                  </a:lnTo>
                  <a:lnTo>
                    <a:pt x="2929804" y="3074149"/>
                  </a:lnTo>
                  <a:lnTo>
                    <a:pt x="2892903" y="3076933"/>
                  </a:lnTo>
                  <a:lnTo>
                    <a:pt x="2855207" y="3079319"/>
                  </a:lnTo>
                  <a:lnTo>
                    <a:pt x="2815528" y="3082103"/>
                  </a:lnTo>
                  <a:lnTo>
                    <a:pt x="2775055" y="3084489"/>
                  </a:lnTo>
                  <a:lnTo>
                    <a:pt x="2690141" y="3088069"/>
                  </a:lnTo>
                  <a:lnTo>
                    <a:pt x="2600862" y="3091648"/>
                  </a:lnTo>
                  <a:lnTo>
                    <a:pt x="2507615" y="3093637"/>
                  </a:lnTo>
                  <a:lnTo>
                    <a:pt x="2411195" y="3095227"/>
                  </a:lnTo>
                  <a:lnTo>
                    <a:pt x="2312393" y="3095625"/>
                  </a:lnTo>
                  <a:lnTo>
                    <a:pt x="2213195" y="3095227"/>
                  </a:lnTo>
                  <a:lnTo>
                    <a:pt x="2116774" y="3093637"/>
                  </a:lnTo>
                  <a:lnTo>
                    <a:pt x="2023924" y="3091648"/>
                  </a:lnTo>
                  <a:lnTo>
                    <a:pt x="1934645" y="3088069"/>
                  </a:lnTo>
                  <a:lnTo>
                    <a:pt x="1849731" y="3084489"/>
                  </a:lnTo>
                  <a:lnTo>
                    <a:pt x="1808862" y="3082103"/>
                  </a:lnTo>
                  <a:lnTo>
                    <a:pt x="1769579" y="3079319"/>
                  </a:lnTo>
                  <a:lnTo>
                    <a:pt x="1731884" y="3076933"/>
                  </a:lnTo>
                  <a:lnTo>
                    <a:pt x="1694982" y="3074149"/>
                  </a:lnTo>
                  <a:lnTo>
                    <a:pt x="1659667" y="3070967"/>
                  </a:lnTo>
                  <a:lnTo>
                    <a:pt x="1626336" y="3068183"/>
                  </a:lnTo>
                  <a:lnTo>
                    <a:pt x="1593799" y="3065001"/>
                  </a:lnTo>
                  <a:lnTo>
                    <a:pt x="1563643" y="3061024"/>
                  </a:lnTo>
                  <a:lnTo>
                    <a:pt x="1534677" y="3057843"/>
                  </a:lnTo>
                  <a:lnTo>
                    <a:pt x="1507298" y="3054263"/>
                  </a:lnTo>
                  <a:lnTo>
                    <a:pt x="1482300" y="3050286"/>
                  </a:lnTo>
                  <a:lnTo>
                    <a:pt x="1458889" y="3046309"/>
                  </a:lnTo>
                  <a:lnTo>
                    <a:pt x="1437462" y="3041934"/>
                  </a:lnTo>
                  <a:lnTo>
                    <a:pt x="1418019" y="3037957"/>
                  </a:lnTo>
                  <a:lnTo>
                    <a:pt x="1400561" y="3033582"/>
                  </a:lnTo>
                  <a:lnTo>
                    <a:pt x="1385086" y="3029605"/>
                  </a:lnTo>
                  <a:lnTo>
                    <a:pt x="1372388" y="3024832"/>
                  </a:lnTo>
                  <a:lnTo>
                    <a:pt x="1361675" y="3020458"/>
                  </a:lnTo>
                  <a:lnTo>
                    <a:pt x="1356913" y="3017674"/>
                  </a:lnTo>
                  <a:lnTo>
                    <a:pt x="1352945" y="3015685"/>
                  </a:lnTo>
                  <a:lnTo>
                    <a:pt x="1349374" y="3013299"/>
                  </a:lnTo>
                  <a:lnTo>
                    <a:pt x="1346597" y="3010913"/>
                  </a:lnTo>
                  <a:lnTo>
                    <a:pt x="1344613" y="3008526"/>
                  </a:lnTo>
                  <a:lnTo>
                    <a:pt x="1343025" y="3006140"/>
                  </a:lnTo>
                  <a:lnTo>
                    <a:pt x="1341835" y="3003754"/>
                  </a:lnTo>
                  <a:lnTo>
                    <a:pt x="1341438" y="3001367"/>
                  </a:lnTo>
                  <a:lnTo>
                    <a:pt x="1341580" y="3000374"/>
                  </a:lnTo>
                  <a:lnTo>
                    <a:pt x="1341242" y="3000374"/>
                  </a:lnTo>
                  <a:close/>
                  <a:moveTo>
                    <a:pt x="1717823" y="0"/>
                  </a:moveTo>
                  <a:lnTo>
                    <a:pt x="2909343" y="0"/>
                  </a:lnTo>
                  <a:lnTo>
                    <a:pt x="2919266" y="3571"/>
                  </a:lnTo>
                  <a:lnTo>
                    <a:pt x="2927601" y="6745"/>
                  </a:lnTo>
                  <a:lnTo>
                    <a:pt x="2935937" y="11110"/>
                  </a:lnTo>
                  <a:lnTo>
                    <a:pt x="2946653" y="15872"/>
                  </a:lnTo>
                  <a:lnTo>
                    <a:pt x="2959354" y="22618"/>
                  </a:lnTo>
                  <a:lnTo>
                    <a:pt x="2972849" y="30951"/>
                  </a:lnTo>
                  <a:lnTo>
                    <a:pt x="2987931" y="40871"/>
                  </a:lnTo>
                  <a:lnTo>
                    <a:pt x="2995870" y="46427"/>
                  </a:lnTo>
                  <a:lnTo>
                    <a:pt x="3003808" y="52776"/>
                  </a:lnTo>
                  <a:lnTo>
                    <a:pt x="3011349" y="58728"/>
                  </a:lnTo>
                  <a:lnTo>
                    <a:pt x="3019684" y="65474"/>
                  </a:lnTo>
                  <a:lnTo>
                    <a:pt x="3027623" y="72616"/>
                  </a:lnTo>
                  <a:lnTo>
                    <a:pt x="3035957" y="80553"/>
                  </a:lnTo>
                  <a:lnTo>
                    <a:pt x="3043896" y="88489"/>
                  </a:lnTo>
                  <a:lnTo>
                    <a:pt x="3051834" y="97219"/>
                  </a:lnTo>
                  <a:lnTo>
                    <a:pt x="3059375" y="105949"/>
                  </a:lnTo>
                  <a:lnTo>
                    <a:pt x="3066917" y="115472"/>
                  </a:lnTo>
                  <a:lnTo>
                    <a:pt x="3074458" y="125393"/>
                  </a:lnTo>
                  <a:lnTo>
                    <a:pt x="3080808" y="135313"/>
                  </a:lnTo>
                  <a:lnTo>
                    <a:pt x="3087556" y="146027"/>
                  </a:lnTo>
                  <a:lnTo>
                    <a:pt x="3093509" y="157536"/>
                  </a:lnTo>
                  <a:lnTo>
                    <a:pt x="3099066" y="169439"/>
                  </a:lnTo>
                  <a:lnTo>
                    <a:pt x="3104226" y="181344"/>
                  </a:lnTo>
                  <a:lnTo>
                    <a:pt x="3108592" y="194439"/>
                  </a:lnTo>
                  <a:lnTo>
                    <a:pt x="3112958" y="207534"/>
                  </a:lnTo>
                  <a:lnTo>
                    <a:pt x="3115339" y="217058"/>
                  </a:lnTo>
                  <a:lnTo>
                    <a:pt x="3117324" y="226581"/>
                  </a:lnTo>
                  <a:lnTo>
                    <a:pt x="3119309" y="236502"/>
                  </a:lnTo>
                  <a:lnTo>
                    <a:pt x="3120499" y="246025"/>
                  </a:lnTo>
                  <a:lnTo>
                    <a:pt x="3121690" y="256342"/>
                  </a:lnTo>
                  <a:lnTo>
                    <a:pt x="3122087" y="266263"/>
                  </a:lnTo>
                  <a:lnTo>
                    <a:pt x="3122484" y="276184"/>
                  </a:lnTo>
                  <a:lnTo>
                    <a:pt x="3122484" y="286103"/>
                  </a:lnTo>
                  <a:lnTo>
                    <a:pt x="3121690" y="296024"/>
                  </a:lnTo>
                  <a:lnTo>
                    <a:pt x="3121293" y="306341"/>
                  </a:lnTo>
                  <a:lnTo>
                    <a:pt x="3120102" y="316659"/>
                  </a:lnTo>
                  <a:lnTo>
                    <a:pt x="3118515" y="326976"/>
                  </a:lnTo>
                  <a:lnTo>
                    <a:pt x="3116530" y="337690"/>
                  </a:lnTo>
                  <a:lnTo>
                    <a:pt x="3114149" y="348007"/>
                  </a:lnTo>
                  <a:lnTo>
                    <a:pt x="3111767" y="358325"/>
                  </a:lnTo>
                  <a:lnTo>
                    <a:pt x="3108592" y="369039"/>
                  </a:lnTo>
                  <a:lnTo>
                    <a:pt x="3105417" y="379356"/>
                  </a:lnTo>
                  <a:lnTo>
                    <a:pt x="3101845" y="390466"/>
                  </a:lnTo>
                  <a:lnTo>
                    <a:pt x="3097479" y="401180"/>
                  </a:lnTo>
                  <a:lnTo>
                    <a:pt x="3093509" y="411894"/>
                  </a:lnTo>
                  <a:lnTo>
                    <a:pt x="3088747" y="422609"/>
                  </a:lnTo>
                  <a:lnTo>
                    <a:pt x="3083587" y="434116"/>
                  </a:lnTo>
                  <a:lnTo>
                    <a:pt x="3078030" y="444830"/>
                  </a:lnTo>
                  <a:lnTo>
                    <a:pt x="3072076" y="455940"/>
                  </a:lnTo>
                  <a:lnTo>
                    <a:pt x="3066123" y="466655"/>
                  </a:lnTo>
                  <a:lnTo>
                    <a:pt x="3059772" y="477766"/>
                  </a:lnTo>
                  <a:lnTo>
                    <a:pt x="3052628" y="489274"/>
                  </a:lnTo>
                  <a:lnTo>
                    <a:pt x="3045483" y="500781"/>
                  </a:lnTo>
                  <a:lnTo>
                    <a:pt x="3037942" y="511891"/>
                  </a:lnTo>
                  <a:lnTo>
                    <a:pt x="3030401" y="523400"/>
                  </a:lnTo>
                  <a:lnTo>
                    <a:pt x="3022066" y="534908"/>
                  </a:lnTo>
                  <a:lnTo>
                    <a:pt x="3013334" y="546415"/>
                  </a:lnTo>
                  <a:lnTo>
                    <a:pt x="3013334" y="2104709"/>
                  </a:lnTo>
                  <a:lnTo>
                    <a:pt x="4604543" y="4495920"/>
                  </a:lnTo>
                  <a:lnTo>
                    <a:pt x="4606527" y="4504649"/>
                  </a:lnTo>
                  <a:lnTo>
                    <a:pt x="4608511" y="4511792"/>
                  </a:lnTo>
                  <a:lnTo>
                    <a:pt x="4612481" y="4530046"/>
                  </a:lnTo>
                  <a:lnTo>
                    <a:pt x="4614862" y="4542744"/>
                  </a:lnTo>
                  <a:lnTo>
                    <a:pt x="4617243" y="4558220"/>
                  </a:lnTo>
                  <a:lnTo>
                    <a:pt x="4619625" y="4575679"/>
                  </a:lnTo>
                  <a:lnTo>
                    <a:pt x="4622403" y="4595123"/>
                  </a:lnTo>
                  <a:lnTo>
                    <a:pt x="4624387" y="4616948"/>
                  </a:lnTo>
                  <a:lnTo>
                    <a:pt x="4625975" y="4639964"/>
                  </a:lnTo>
                  <a:lnTo>
                    <a:pt x="4627166" y="4664963"/>
                  </a:lnTo>
                  <a:lnTo>
                    <a:pt x="4627563" y="4691153"/>
                  </a:lnTo>
                  <a:lnTo>
                    <a:pt x="4627166" y="4718533"/>
                  </a:lnTo>
                  <a:lnTo>
                    <a:pt x="4626373" y="4733215"/>
                  </a:lnTo>
                  <a:lnTo>
                    <a:pt x="4625579" y="4747501"/>
                  </a:lnTo>
                  <a:lnTo>
                    <a:pt x="4624387" y="4762183"/>
                  </a:lnTo>
                  <a:lnTo>
                    <a:pt x="4623197" y="4777262"/>
                  </a:lnTo>
                  <a:lnTo>
                    <a:pt x="4621213" y="4792341"/>
                  </a:lnTo>
                  <a:lnTo>
                    <a:pt x="4618831" y="4807817"/>
                  </a:lnTo>
                  <a:lnTo>
                    <a:pt x="4616449" y="4823689"/>
                  </a:lnTo>
                  <a:lnTo>
                    <a:pt x="4614068" y="4839562"/>
                  </a:lnTo>
                  <a:lnTo>
                    <a:pt x="4610496" y="4855038"/>
                  </a:lnTo>
                  <a:lnTo>
                    <a:pt x="4606923" y="4870910"/>
                  </a:lnTo>
                  <a:lnTo>
                    <a:pt x="4602557" y="4887180"/>
                  </a:lnTo>
                  <a:lnTo>
                    <a:pt x="4598191" y="4903449"/>
                  </a:lnTo>
                  <a:lnTo>
                    <a:pt x="4593032" y="4919719"/>
                  </a:lnTo>
                  <a:lnTo>
                    <a:pt x="4587872" y="4935988"/>
                  </a:lnTo>
                  <a:lnTo>
                    <a:pt x="4581919" y="4952257"/>
                  </a:lnTo>
                  <a:lnTo>
                    <a:pt x="4575171" y="4968527"/>
                  </a:lnTo>
                  <a:lnTo>
                    <a:pt x="4568821" y="4985193"/>
                  </a:lnTo>
                  <a:lnTo>
                    <a:pt x="4560883" y="5001463"/>
                  </a:lnTo>
                  <a:lnTo>
                    <a:pt x="4552944" y="5017732"/>
                  </a:lnTo>
                  <a:lnTo>
                    <a:pt x="4544212" y="5033605"/>
                  </a:lnTo>
                  <a:lnTo>
                    <a:pt x="4535083" y="5049874"/>
                  </a:lnTo>
                  <a:lnTo>
                    <a:pt x="4525161" y="5066144"/>
                  </a:lnTo>
                  <a:lnTo>
                    <a:pt x="4514047" y="5082016"/>
                  </a:lnTo>
                  <a:lnTo>
                    <a:pt x="4503331" y="5097889"/>
                  </a:lnTo>
                  <a:lnTo>
                    <a:pt x="4491423" y="5112968"/>
                  </a:lnTo>
                  <a:lnTo>
                    <a:pt x="4478722" y="5128444"/>
                  </a:lnTo>
                  <a:lnTo>
                    <a:pt x="4465624" y="5143919"/>
                  </a:lnTo>
                  <a:lnTo>
                    <a:pt x="4451335" y="5158998"/>
                  </a:lnTo>
                  <a:lnTo>
                    <a:pt x="4437047" y="5173681"/>
                  </a:lnTo>
                  <a:lnTo>
                    <a:pt x="4421171" y="5188363"/>
                  </a:lnTo>
                  <a:lnTo>
                    <a:pt x="4404897" y="5202251"/>
                  </a:lnTo>
                  <a:lnTo>
                    <a:pt x="4387830" y="5216537"/>
                  </a:lnTo>
                  <a:lnTo>
                    <a:pt x="4369969" y="5230028"/>
                  </a:lnTo>
                  <a:lnTo>
                    <a:pt x="4351315" y="5243520"/>
                  </a:lnTo>
                  <a:lnTo>
                    <a:pt x="4331865" y="5256615"/>
                  </a:lnTo>
                  <a:lnTo>
                    <a:pt x="4311227" y="5268916"/>
                  </a:lnTo>
                  <a:lnTo>
                    <a:pt x="4290191" y="5281218"/>
                  </a:lnTo>
                  <a:lnTo>
                    <a:pt x="4267963" y="5293122"/>
                  </a:lnTo>
                  <a:lnTo>
                    <a:pt x="4255659" y="5299074"/>
                  </a:lnTo>
                  <a:lnTo>
                    <a:pt x="371507" y="5299074"/>
                  </a:lnTo>
                  <a:lnTo>
                    <a:pt x="359600" y="5293122"/>
                  </a:lnTo>
                  <a:lnTo>
                    <a:pt x="337373" y="5281218"/>
                  </a:lnTo>
                  <a:lnTo>
                    <a:pt x="315940" y="5268916"/>
                  </a:lnTo>
                  <a:lnTo>
                    <a:pt x="295301" y="5256615"/>
                  </a:lnTo>
                  <a:lnTo>
                    <a:pt x="275852" y="5243520"/>
                  </a:lnTo>
                  <a:lnTo>
                    <a:pt x="257197" y="5230028"/>
                  </a:lnTo>
                  <a:lnTo>
                    <a:pt x="239336" y="5216537"/>
                  </a:lnTo>
                  <a:lnTo>
                    <a:pt x="222269" y="5202251"/>
                  </a:lnTo>
                  <a:lnTo>
                    <a:pt x="205996" y="5188363"/>
                  </a:lnTo>
                  <a:lnTo>
                    <a:pt x="190517" y="5173681"/>
                  </a:lnTo>
                  <a:lnTo>
                    <a:pt x="175831" y="5158998"/>
                  </a:lnTo>
                  <a:lnTo>
                    <a:pt x="161939" y="5143919"/>
                  </a:lnTo>
                  <a:lnTo>
                    <a:pt x="148841" y="5128444"/>
                  </a:lnTo>
                  <a:lnTo>
                    <a:pt x="135743" y="5112968"/>
                  </a:lnTo>
                  <a:lnTo>
                    <a:pt x="124233" y="5097889"/>
                  </a:lnTo>
                  <a:lnTo>
                    <a:pt x="113119" y="5082016"/>
                  </a:lnTo>
                  <a:lnTo>
                    <a:pt x="102403" y="5066144"/>
                  </a:lnTo>
                  <a:lnTo>
                    <a:pt x="92480" y="5049874"/>
                  </a:lnTo>
                  <a:lnTo>
                    <a:pt x="82954" y="5033605"/>
                  </a:lnTo>
                  <a:lnTo>
                    <a:pt x="74222" y="5017732"/>
                  </a:lnTo>
                  <a:lnTo>
                    <a:pt x="66284" y="5001463"/>
                  </a:lnTo>
                  <a:lnTo>
                    <a:pt x="59140" y="4985193"/>
                  </a:lnTo>
                  <a:lnTo>
                    <a:pt x="51995" y="4968527"/>
                  </a:lnTo>
                  <a:lnTo>
                    <a:pt x="45248" y="4952257"/>
                  </a:lnTo>
                  <a:lnTo>
                    <a:pt x="39294" y="4935988"/>
                  </a:lnTo>
                  <a:lnTo>
                    <a:pt x="34134" y="4919719"/>
                  </a:lnTo>
                  <a:lnTo>
                    <a:pt x="28975" y="4903449"/>
                  </a:lnTo>
                  <a:lnTo>
                    <a:pt x="24609" y="4887180"/>
                  </a:lnTo>
                  <a:lnTo>
                    <a:pt x="20243" y="4870910"/>
                  </a:lnTo>
                  <a:lnTo>
                    <a:pt x="17067" y="4855038"/>
                  </a:lnTo>
                  <a:lnTo>
                    <a:pt x="13495" y="4839562"/>
                  </a:lnTo>
                  <a:lnTo>
                    <a:pt x="10717" y="4823689"/>
                  </a:lnTo>
                  <a:lnTo>
                    <a:pt x="8335" y="4807817"/>
                  </a:lnTo>
                  <a:lnTo>
                    <a:pt x="6351" y="4792341"/>
                  </a:lnTo>
                  <a:lnTo>
                    <a:pt x="4366" y="4777262"/>
                  </a:lnTo>
                  <a:lnTo>
                    <a:pt x="2779" y="4762183"/>
                  </a:lnTo>
                  <a:lnTo>
                    <a:pt x="1588" y="4747501"/>
                  </a:lnTo>
                  <a:lnTo>
                    <a:pt x="794" y="4733215"/>
                  </a:lnTo>
                  <a:lnTo>
                    <a:pt x="397" y="4718533"/>
                  </a:lnTo>
                  <a:lnTo>
                    <a:pt x="0" y="4691153"/>
                  </a:lnTo>
                  <a:lnTo>
                    <a:pt x="397" y="4664963"/>
                  </a:lnTo>
                  <a:lnTo>
                    <a:pt x="1191" y="4639964"/>
                  </a:lnTo>
                  <a:lnTo>
                    <a:pt x="2779" y="4616948"/>
                  </a:lnTo>
                  <a:lnTo>
                    <a:pt x="4763" y="4595123"/>
                  </a:lnTo>
                  <a:lnTo>
                    <a:pt x="7542" y="4575679"/>
                  </a:lnTo>
                  <a:lnTo>
                    <a:pt x="9923" y="4558220"/>
                  </a:lnTo>
                  <a:lnTo>
                    <a:pt x="12304" y="4542744"/>
                  </a:lnTo>
                  <a:lnTo>
                    <a:pt x="15083" y="4530046"/>
                  </a:lnTo>
                  <a:lnTo>
                    <a:pt x="19052" y="4511792"/>
                  </a:lnTo>
                  <a:lnTo>
                    <a:pt x="20640" y="4504649"/>
                  </a:lnTo>
                  <a:lnTo>
                    <a:pt x="23418" y="4495920"/>
                  </a:lnTo>
                  <a:lnTo>
                    <a:pt x="1614229" y="2104709"/>
                  </a:lnTo>
                  <a:lnTo>
                    <a:pt x="1614229" y="546415"/>
                  </a:lnTo>
                  <a:lnTo>
                    <a:pt x="1605497" y="534908"/>
                  </a:lnTo>
                  <a:lnTo>
                    <a:pt x="1597559" y="523400"/>
                  </a:lnTo>
                  <a:lnTo>
                    <a:pt x="1589621" y="511891"/>
                  </a:lnTo>
                  <a:lnTo>
                    <a:pt x="1582080" y="500781"/>
                  </a:lnTo>
                  <a:lnTo>
                    <a:pt x="1574539" y="489274"/>
                  </a:lnTo>
                  <a:lnTo>
                    <a:pt x="1567791" y="477766"/>
                  </a:lnTo>
                  <a:lnTo>
                    <a:pt x="1561044" y="466655"/>
                  </a:lnTo>
                  <a:lnTo>
                    <a:pt x="1555090" y="455940"/>
                  </a:lnTo>
                  <a:lnTo>
                    <a:pt x="1549136" y="444830"/>
                  </a:lnTo>
                  <a:lnTo>
                    <a:pt x="1543580" y="434116"/>
                  </a:lnTo>
                  <a:lnTo>
                    <a:pt x="1538817" y="422609"/>
                  </a:lnTo>
                  <a:lnTo>
                    <a:pt x="1534054" y="411894"/>
                  </a:lnTo>
                  <a:lnTo>
                    <a:pt x="1529688" y="401180"/>
                  </a:lnTo>
                  <a:lnTo>
                    <a:pt x="1525322" y="390466"/>
                  </a:lnTo>
                  <a:lnTo>
                    <a:pt x="1522147" y="379356"/>
                  </a:lnTo>
                  <a:lnTo>
                    <a:pt x="1518971" y="369039"/>
                  </a:lnTo>
                  <a:lnTo>
                    <a:pt x="1515796" y="358325"/>
                  </a:lnTo>
                  <a:lnTo>
                    <a:pt x="1513018" y="348007"/>
                  </a:lnTo>
                  <a:lnTo>
                    <a:pt x="1511033" y="337690"/>
                  </a:lnTo>
                  <a:lnTo>
                    <a:pt x="1509049" y="326976"/>
                  </a:lnTo>
                  <a:lnTo>
                    <a:pt x="1507461" y="316659"/>
                  </a:lnTo>
                  <a:lnTo>
                    <a:pt x="1506270" y="306341"/>
                  </a:lnTo>
                  <a:lnTo>
                    <a:pt x="1505476" y="296024"/>
                  </a:lnTo>
                  <a:lnTo>
                    <a:pt x="1505079" y="286103"/>
                  </a:lnTo>
                  <a:lnTo>
                    <a:pt x="1505079" y="276184"/>
                  </a:lnTo>
                  <a:lnTo>
                    <a:pt x="1505079" y="266263"/>
                  </a:lnTo>
                  <a:lnTo>
                    <a:pt x="1505873" y="256342"/>
                  </a:lnTo>
                  <a:lnTo>
                    <a:pt x="1506667" y="246025"/>
                  </a:lnTo>
                  <a:lnTo>
                    <a:pt x="1508255" y="236502"/>
                  </a:lnTo>
                  <a:lnTo>
                    <a:pt x="1510239" y="226581"/>
                  </a:lnTo>
                  <a:lnTo>
                    <a:pt x="1512224" y="217058"/>
                  </a:lnTo>
                  <a:lnTo>
                    <a:pt x="1514208" y="207534"/>
                  </a:lnTo>
                  <a:lnTo>
                    <a:pt x="1518574" y="194439"/>
                  </a:lnTo>
                  <a:lnTo>
                    <a:pt x="1522940" y="181344"/>
                  </a:lnTo>
                  <a:lnTo>
                    <a:pt x="1528497" y="169439"/>
                  </a:lnTo>
                  <a:lnTo>
                    <a:pt x="1533657" y="157536"/>
                  </a:lnTo>
                  <a:lnTo>
                    <a:pt x="1540007" y="146027"/>
                  </a:lnTo>
                  <a:lnTo>
                    <a:pt x="1546358" y="135313"/>
                  </a:lnTo>
                  <a:lnTo>
                    <a:pt x="1553502" y="125393"/>
                  </a:lnTo>
                  <a:lnTo>
                    <a:pt x="1560250" y="115472"/>
                  </a:lnTo>
                  <a:lnTo>
                    <a:pt x="1567791" y="105949"/>
                  </a:lnTo>
                  <a:lnTo>
                    <a:pt x="1575729" y="97219"/>
                  </a:lnTo>
                  <a:lnTo>
                    <a:pt x="1583271" y="88489"/>
                  </a:lnTo>
                  <a:lnTo>
                    <a:pt x="1591606" y="80553"/>
                  </a:lnTo>
                  <a:lnTo>
                    <a:pt x="1599544" y="72616"/>
                  </a:lnTo>
                  <a:lnTo>
                    <a:pt x="1607879" y="65474"/>
                  </a:lnTo>
                  <a:lnTo>
                    <a:pt x="1615817" y="58728"/>
                  </a:lnTo>
                  <a:lnTo>
                    <a:pt x="1623358" y="52776"/>
                  </a:lnTo>
                  <a:lnTo>
                    <a:pt x="1631693" y="46427"/>
                  </a:lnTo>
                  <a:lnTo>
                    <a:pt x="1639235" y="40871"/>
                  </a:lnTo>
                  <a:lnTo>
                    <a:pt x="1654317" y="30951"/>
                  </a:lnTo>
                  <a:lnTo>
                    <a:pt x="1668606" y="22618"/>
                  </a:lnTo>
                  <a:lnTo>
                    <a:pt x="1680910" y="15872"/>
                  </a:lnTo>
                  <a:lnTo>
                    <a:pt x="1691230" y="11110"/>
                  </a:lnTo>
                  <a:lnTo>
                    <a:pt x="1699565" y="6745"/>
                  </a:lnTo>
                  <a:lnTo>
                    <a:pt x="1708297" y="3571"/>
                  </a:lnTo>
                  <a:lnTo>
                    <a:pt x="1717823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907093" y="2854452"/>
            <a:ext cx="1769807" cy="1769807"/>
            <a:chOff x="3888043" y="2930652"/>
            <a:chExt cx="1769807" cy="1769807"/>
          </a:xfrm>
        </p:grpSpPr>
        <p:sp>
          <p:nvSpPr>
            <p:cNvPr id="27" name="椭圆 26"/>
            <p:cNvSpPr/>
            <p:nvPr/>
          </p:nvSpPr>
          <p:spPr>
            <a:xfrm>
              <a:off x="3888043" y="2930652"/>
              <a:ext cx="1769807" cy="1769807"/>
            </a:xfrm>
            <a:prstGeom prst="ellipse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KSO_Shape"/>
            <p:cNvSpPr>
              <a:spLocks/>
            </p:cNvSpPr>
            <p:nvPr/>
          </p:nvSpPr>
          <p:spPr bwMode="auto">
            <a:xfrm>
              <a:off x="4429567" y="3388112"/>
              <a:ext cx="686758" cy="854886"/>
            </a:xfrm>
            <a:custGeom>
              <a:avLst/>
              <a:gdLst>
                <a:gd name="T0" fmla="*/ 1652585 w 5505447"/>
                <a:gd name="T1" fmla="*/ 4997450 h 6858000"/>
                <a:gd name="T2" fmla="*/ 1652586 w 5505447"/>
                <a:gd name="T3" fmla="*/ 4335463 h 6858000"/>
                <a:gd name="T4" fmla="*/ 4694235 w 5505447"/>
                <a:gd name="T5" fmla="*/ 4089400 h 6858000"/>
                <a:gd name="T6" fmla="*/ 3722685 w 5505447"/>
                <a:gd name="T7" fmla="*/ 3795713 h 6858000"/>
                <a:gd name="T8" fmla="*/ 2624135 w 5505447"/>
                <a:gd name="T9" fmla="*/ 3611563 h 6858000"/>
                <a:gd name="T10" fmla="*/ 2881310 w 5505447"/>
                <a:gd name="T11" fmla="*/ 4089401 h 6858000"/>
                <a:gd name="T12" fmla="*/ 3722685 w 5505447"/>
                <a:gd name="T13" fmla="*/ 3071816 h 6858000"/>
                <a:gd name="T14" fmla="*/ 2624135 w 5505447"/>
                <a:gd name="T15" fmla="*/ 2995616 h 6858000"/>
                <a:gd name="T16" fmla="*/ 3722685 w 5505447"/>
                <a:gd name="T17" fmla="*/ 2703514 h 6858000"/>
                <a:gd name="T18" fmla="*/ 3544885 w 5505447"/>
                <a:gd name="T19" fmla="*/ 2517776 h 6858000"/>
                <a:gd name="T20" fmla="*/ 811212 w 5505447"/>
                <a:gd name="T21" fmla="*/ 3181354 h 6858000"/>
                <a:gd name="T22" fmla="*/ 1652588 w 5505447"/>
                <a:gd name="T23" fmla="*/ 1979617 h 6858000"/>
                <a:gd name="T24" fmla="*/ 2624135 w 5505447"/>
                <a:gd name="T25" fmla="*/ 1903417 h 6858000"/>
                <a:gd name="T26" fmla="*/ 1652588 w 5505447"/>
                <a:gd name="T27" fmla="*/ 1609729 h 6858000"/>
                <a:gd name="T28" fmla="*/ 3544885 w 5505447"/>
                <a:gd name="T29" fmla="*/ 1609728 h 6858000"/>
                <a:gd name="T30" fmla="*/ 4728059 w 5505447"/>
                <a:gd name="T31" fmla="*/ 5365062 h 6858000"/>
                <a:gd name="T32" fmla="*/ 550863 w 5505447"/>
                <a:gd name="T33" fmla="*/ 830266 h 6858000"/>
                <a:gd name="T34" fmla="*/ 3519813 w 5505447"/>
                <a:gd name="T35" fmla="*/ 482329 h 6858000"/>
                <a:gd name="T36" fmla="*/ 3474335 w 5505447"/>
                <a:gd name="T37" fmla="*/ 533264 h 6858000"/>
                <a:gd name="T38" fmla="*/ 3463913 w 5505447"/>
                <a:gd name="T39" fmla="*/ 603618 h 6858000"/>
                <a:gd name="T40" fmla="*/ 3493284 w 5505447"/>
                <a:gd name="T41" fmla="*/ 665695 h 6858000"/>
                <a:gd name="T42" fmla="*/ 3551394 w 5505447"/>
                <a:gd name="T43" fmla="*/ 701349 h 6858000"/>
                <a:gd name="T44" fmla="*/ 3622453 w 5505447"/>
                <a:gd name="T45" fmla="*/ 697848 h 6858000"/>
                <a:gd name="T46" fmla="*/ 3676773 w 5505447"/>
                <a:gd name="T47" fmla="*/ 656781 h 6858000"/>
                <a:gd name="T48" fmla="*/ 3700143 w 5505447"/>
                <a:gd name="T49" fmla="*/ 591521 h 6858000"/>
                <a:gd name="T50" fmla="*/ 3683405 w 5505447"/>
                <a:gd name="T51" fmla="*/ 523077 h 6858000"/>
                <a:gd name="T52" fmla="*/ 3632875 w 5505447"/>
                <a:gd name="T53" fmla="*/ 477235 h 6858000"/>
                <a:gd name="T54" fmla="*/ 1963242 w 5505447"/>
                <a:gd name="T55" fmla="*/ 465775 h 6858000"/>
                <a:gd name="T56" fmla="*/ 1899340 w 5505447"/>
                <a:gd name="T57" fmla="*/ 492516 h 6858000"/>
                <a:gd name="T58" fmla="*/ 1861189 w 5505447"/>
                <a:gd name="T59" fmla="*/ 549499 h 6858000"/>
                <a:gd name="T60" fmla="*/ 1861189 w 5505447"/>
                <a:gd name="T61" fmla="*/ 620808 h 6858000"/>
                <a:gd name="T62" fmla="*/ 1899340 w 5505447"/>
                <a:gd name="T63" fmla="*/ 677792 h 6858000"/>
                <a:gd name="T64" fmla="*/ 1963242 w 5505447"/>
                <a:gd name="T65" fmla="*/ 704533 h 6858000"/>
                <a:gd name="T66" fmla="*/ 2032549 w 5505447"/>
                <a:gd name="T67" fmla="*/ 690526 h 6858000"/>
                <a:gd name="T68" fmla="*/ 2080873 w 5505447"/>
                <a:gd name="T69" fmla="*/ 642456 h 6858000"/>
                <a:gd name="T70" fmla="*/ 2094861 w 5505447"/>
                <a:gd name="T71" fmla="*/ 572739 h 6858000"/>
                <a:gd name="T72" fmla="*/ 2067838 w 5505447"/>
                <a:gd name="T73" fmla="*/ 509070 h 6858000"/>
                <a:gd name="T74" fmla="*/ 2010930 w 5505447"/>
                <a:gd name="T75" fmla="*/ 470550 h 6858000"/>
                <a:gd name="T76" fmla="*/ 4885370 w 5505447"/>
                <a:gd name="T77" fmla="*/ 295278 h 6858000"/>
                <a:gd name="T78" fmla="*/ 5069837 w 5505447"/>
                <a:gd name="T79" fmla="*/ 323534 h 6858000"/>
                <a:gd name="T80" fmla="*/ 5232080 w 5505447"/>
                <a:gd name="T81" fmla="*/ 401318 h 6858000"/>
                <a:gd name="T82" fmla="*/ 5363842 w 5505447"/>
                <a:gd name="T83" fmla="*/ 521327 h 6858000"/>
                <a:gd name="T84" fmla="*/ 5456552 w 5505447"/>
                <a:gd name="T85" fmla="*/ 674037 h 6858000"/>
                <a:gd name="T86" fmla="*/ 5502272 w 5505447"/>
                <a:gd name="T87" fmla="*/ 852146 h 6858000"/>
                <a:gd name="T88" fmla="*/ 5495605 w 5505447"/>
                <a:gd name="T89" fmla="*/ 6347485 h 6858000"/>
                <a:gd name="T90" fmla="*/ 5437502 w 5505447"/>
                <a:gd name="T91" fmla="*/ 6520197 h 6858000"/>
                <a:gd name="T92" fmla="*/ 5333997 w 5505447"/>
                <a:gd name="T93" fmla="*/ 6665922 h 6858000"/>
                <a:gd name="T94" fmla="*/ 5193980 w 5505447"/>
                <a:gd name="T95" fmla="*/ 6775772 h 6858000"/>
                <a:gd name="T96" fmla="*/ 5025387 w 5505447"/>
                <a:gd name="T97" fmla="*/ 6842126 h 6858000"/>
                <a:gd name="T98" fmla="*/ 588010 w 5505447"/>
                <a:gd name="T99" fmla="*/ 6857048 h 6858000"/>
                <a:gd name="T100" fmla="*/ 406718 w 5505447"/>
                <a:gd name="T101" fmla="*/ 6820220 h 6858000"/>
                <a:gd name="T102" fmla="*/ 248920 w 5505447"/>
                <a:gd name="T103" fmla="*/ 6734499 h 6858000"/>
                <a:gd name="T104" fmla="*/ 123190 w 5505447"/>
                <a:gd name="T105" fmla="*/ 6609092 h 6858000"/>
                <a:gd name="T106" fmla="*/ 37465 w 5505447"/>
                <a:gd name="T107" fmla="*/ 6450985 h 6858000"/>
                <a:gd name="T108" fmla="*/ 953 w 5505447"/>
                <a:gd name="T109" fmla="*/ 6270019 h 6858000"/>
                <a:gd name="T110" fmla="*/ 15875 w 5505447"/>
                <a:gd name="T111" fmla="*/ 775315 h 6858000"/>
                <a:gd name="T112" fmla="*/ 82233 w 5505447"/>
                <a:gd name="T113" fmla="*/ 606731 h 6858000"/>
                <a:gd name="T114" fmla="*/ 192088 w 5505447"/>
                <a:gd name="T115" fmla="*/ 466720 h 6858000"/>
                <a:gd name="T116" fmla="*/ 337820 w 5505447"/>
                <a:gd name="T117" fmla="*/ 363220 h 6858000"/>
                <a:gd name="T118" fmla="*/ 510223 w 5505447"/>
                <a:gd name="T119" fmla="*/ 305120 h 6858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505447" h="6858000">
                  <a:moveTo>
                    <a:pt x="4951951" y="5119688"/>
                  </a:moveTo>
                  <a:lnTo>
                    <a:pt x="4954585" y="5119688"/>
                  </a:lnTo>
                  <a:lnTo>
                    <a:pt x="4953367" y="5121008"/>
                  </a:lnTo>
                  <a:lnTo>
                    <a:pt x="4951951" y="5119688"/>
                  </a:lnTo>
                  <a:close/>
                  <a:moveTo>
                    <a:pt x="3981447" y="5119688"/>
                  </a:moveTo>
                  <a:lnTo>
                    <a:pt x="4951950" y="5119688"/>
                  </a:lnTo>
                  <a:lnTo>
                    <a:pt x="3981447" y="6160425"/>
                  </a:lnTo>
                  <a:lnTo>
                    <a:pt x="3981447" y="5119688"/>
                  </a:lnTo>
                  <a:close/>
                  <a:moveTo>
                    <a:pt x="1652585" y="4889500"/>
                  </a:moveTo>
                  <a:lnTo>
                    <a:pt x="2624135" y="4889500"/>
                  </a:lnTo>
                  <a:lnTo>
                    <a:pt x="2624135" y="4997450"/>
                  </a:lnTo>
                  <a:lnTo>
                    <a:pt x="1652585" y="4997450"/>
                  </a:lnTo>
                  <a:lnTo>
                    <a:pt x="1652585" y="4889500"/>
                  </a:lnTo>
                  <a:close/>
                  <a:moveTo>
                    <a:pt x="1652585" y="4705350"/>
                  </a:moveTo>
                  <a:lnTo>
                    <a:pt x="2624135" y="4705350"/>
                  </a:lnTo>
                  <a:lnTo>
                    <a:pt x="2624135" y="4813300"/>
                  </a:lnTo>
                  <a:lnTo>
                    <a:pt x="1652585" y="4813300"/>
                  </a:lnTo>
                  <a:lnTo>
                    <a:pt x="1652585" y="4705350"/>
                  </a:lnTo>
                  <a:close/>
                  <a:moveTo>
                    <a:pt x="1652585" y="4519613"/>
                  </a:moveTo>
                  <a:lnTo>
                    <a:pt x="2624135" y="4519613"/>
                  </a:lnTo>
                  <a:lnTo>
                    <a:pt x="2624135" y="4629151"/>
                  </a:lnTo>
                  <a:lnTo>
                    <a:pt x="1652585" y="4629151"/>
                  </a:lnTo>
                  <a:lnTo>
                    <a:pt x="1652585" y="4519613"/>
                  </a:lnTo>
                  <a:close/>
                  <a:moveTo>
                    <a:pt x="1652586" y="4335463"/>
                  </a:moveTo>
                  <a:lnTo>
                    <a:pt x="2624135" y="4335463"/>
                  </a:lnTo>
                  <a:lnTo>
                    <a:pt x="2624135" y="4443413"/>
                  </a:lnTo>
                  <a:lnTo>
                    <a:pt x="1652586" y="4443413"/>
                  </a:lnTo>
                  <a:lnTo>
                    <a:pt x="1652586" y="4335463"/>
                  </a:lnTo>
                  <a:close/>
                  <a:moveTo>
                    <a:pt x="811210" y="4335463"/>
                  </a:moveTo>
                  <a:lnTo>
                    <a:pt x="1474786" y="4335463"/>
                  </a:lnTo>
                  <a:lnTo>
                    <a:pt x="1474786" y="4997451"/>
                  </a:lnTo>
                  <a:lnTo>
                    <a:pt x="811210" y="4997451"/>
                  </a:lnTo>
                  <a:lnTo>
                    <a:pt x="811210" y="4335463"/>
                  </a:lnTo>
                  <a:close/>
                  <a:moveTo>
                    <a:pt x="3722685" y="3981450"/>
                  </a:moveTo>
                  <a:lnTo>
                    <a:pt x="4694235" y="3981450"/>
                  </a:lnTo>
                  <a:lnTo>
                    <a:pt x="4694235" y="4089400"/>
                  </a:lnTo>
                  <a:lnTo>
                    <a:pt x="3722685" y="4089400"/>
                  </a:lnTo>
                  <a:lnTo>
                    <a:pt x="3722685" y="3981450"/>
                  </a:lnTo>
                  <a:close/>
                  <a:moveTo>
                    <a:pt x="1652586" y="3981450"/>
                  </a:moveTo>
                  <a:lnTo>
                    <a:pt x="2624135" y="3981450"/>
                  </a:lnTo>
                  <a:lnTo>
                    <a:pt x="2624135" y="4089400"/>
                  </a:lnTo>
                  <a:lnTo>
                    <a:pt x="1652586" y="4089400"/>
                  </a:lnTo>
                  <a:lnTo>
                    <a:pt x="1652586" y="3981450"/>
                  </a:lnTo>
                  <a:close/>
                  <a:moveTo>
                    <a:pt x="3722685" y="3795713"/>
                  </a:moveTo>
                  <a:lnTo>
                    <a:pt x="4694235" y="3795713"/>
                  </a:lnTo>
                  <a:lnTo>
                    <a:pt x="4694235" y="3905251"/>
                  </a:lnTo>
                  <a:lnTo>
                    <a:pt x="3722685" y="3905251"/>
                  </a:lnTo>
                  <a:lnTo>
                    <a:pt x="3722685" y="3795713"/>
                  </a:lnTo>
                  <a:close/>
                  <a:moveTo>
                    <a:pt x="1652586" y="3795713"/>
                  </a:moveTo>
                  <a:lnTo>
                    <a:pt x="2624135" y="3795713"/>
                  </a:lnTo>
                  <a:lnTo>
                    <a:pt x="2624135" y="3905251"/>
                  </a:lnTo>
                  <a:lnTo>
                    <a:pt x="1652586" y="3905251"/>
                  </a:lnTo>
                  <a:lnTo>
                    <a:pt x="1652586" y="3795713"/>
                  </a:lnTo>
                  <a:close/>
                  <a:moveTo>
                    <a:pt x="3722685" y="3611563"/>
                  </a:moveTo>
                  <a:lnTo>
                    <a:pt x="4694235" y="3611563"/>
                  </a:lnTo>
                  <a:lnTo>
                    <a:pt x="4694235" y="3719513"/>
                  </a:lnTo>
                  <a:lnTo>
                    <a:pt x="3722685" y="3719513"/>
                  </a:lnTo>
                  <a:lnTo>
                    <a:pt x="3722685" y="3611563"/>
                  </a:lnTo>
                  <a:close/>
                  <a:moveTo>
                    <a:pt x="1652586" y="3611563"/>
                  </a:moveTo>
                  <a:lnTo>
                    <a:pt x="2624135" y="3611563"/>
                  </a:lnTo>
                  <a:lnTo>
                    <a:pt x="2624135" y="3719513"/>
                  </a:lnTo>
                  <a:lnTo>
                    <a:pt x="1652586" y="3719513"/>
                  </a:lnTo>
                  <a:lnTo>
                    <a:pt x="1652586" y="3611563"/>
                  </a:lnTo>
                  <a:close/>
                  <a:moveTo>
                    <a:pt x="3722685" y="3427415"/>
                  </a:moveTo>
                  <a:lnTo>
                    <a:pt x="4694235" y="3427415"/>
                  </a:lnTo>
                  <a:lnTo>
                    <a:pt x="4694235" y="3535363"/>
                  </a:lnTo>
                  <a:lnTo>
                    <a:pt x="3722685" y="3535363"/>
                  </a:lnTo>
                  <a:lnTo>
                    <a:pt x="3722685" y="3427415"/>
                  </a:lnTo>
                  <a:close/>
                  <a:moveTo>
                    <a:pt x="2881310" y="3427415"/>
                  </a:moveTo>
                  <a:lnTo>
                    <a:pt x="3544885" y="3427415"/>
                  </a:lnTo>
                  <a:lnTo>
                    <a:pt x="3544885" y="4089401"/>
                  </a:lnTo>
                  <a:lnTo>
                    <a:pt x="2881310" y="4089401"/>
                  </a:lnTo>
                  <a:lnTo>
                    <a:pt x="2881310" y="3427415"/>
                  </a:lnTo>
                  <a:close/>
                  <a:moveTo>
                    <a:pt x="1652586" y="3427415"/>
                  </a:moveTo>
                  <a:lnTo>
                    <a:pt x="2624135" y="3427415"/>
                  </a:lnTo>
                  <a:lnTo>
                    <a:pt x="2624135" y="3535365"/>
                  </a:lnTo>
                  <a:lnTo>
                    <a:pt x="1652586" y="3535365"/>
                  </a:lnTo>
                  <a:lnTo>
                    <a:pt x="1652586" y="3427415"/>
                  </a:lnTo>
                  <a:close/>
                  <a:moveTo>
                    <a:pt x="811211" y="3427415"/>
                  </a:moveTo>
                  <a:lnTo>
                    <a:pt x="1474786" y="3427415"/>
                  </a:lnTo>
                  <a:lnTo>
                    <a:pt x="1474786" y="4089401"/>
                  </a:lnTo>
                  <a:lnTo>
                    <a:pt x="811211" y="4089401"/>
                  </a:lnTo>
                  <a:lnTo>
                    <a:pt x="811211" y="3427415"/>
                  </a:lnTo>
                  <a:close/>
                  <a:moveTo>
                    <a:pt x="3722685" y="3071816"/>
                  </a:moveTo>
                  <a:lnTo>
                    <a:pt x="4694235" y="3071816"/>
                  </a:lnTo>
                  <a:lnTo>
                    <a:pt x="4694235" y="3181354"/>
                  </a:lnTo>
                  <a:lnTo>
                    <a:pt x="3722685" y="3181354"/>
                  </a:lnTo>
                  <a:lnTo>
                    <a:pt x="3722685" y="3071816"/>
                  </a:lnTo>
                  <a:close/>
                  <a:moveTo>
                    <a:pt x="1652587" y="3071816"/>
                  </a:moveTo>
                  <a:lnTo>
                    <a:pt x="2624135" y="3071816"/>
                  </a:lnTo>
                  <a:lnTo>
                    <a:pt x="2624135" y="3181354"/>
                  </a:lnTo>
                  <a:lnTo>
                    <a:pt x="1652587" y="3181354"/>
                  </a:lnTo>
                  <a:lnTo>
                    <a:pt x="1652587" y="3071816"/>
                  </a:lnTo>
                  <a:close/>
                  <a:moveTo>
                    <a:pt x="1652587" y="2887666"/>
                  </a:moveTo>
                  <a:lnTo>
                    <a:pt x="2624135" y="2887666"/>
                  </a:lnTo>
                  <a:lnTo>
                    <a:pt x="2624135" y="2995616"/>
                  </a:lnTo>
                  <a:lnTo>
                    <a:pt x="1652587" y="2995616"/>
                  </a:lnTo>
                  <a:lnTo>
                    <a:pt x="1652587" y="2887666"/>
                  </a:lnTo>
                  <a:close/>
                  <a:moveTo>
                    <a:pt x="3722685" y="2887665"/>
                  </a:moveTo>
                  <a:lnTo>
                    <a:pt x="4694235" y="2887665"/>
                  </a:lnTo>
                  <a:lnTo>
                    <a:pt x="4694235" y="2995615"/>
                  </a:lnTo>
                  <a:lnTo>
                    <a:pt x="3722685" y="2995615"/>
                  </a:lnTo>
                  <a:lnTo>
                    <a:pt x="3722685" y="2887665"/>
                  </a:lnTo>
                  <a:close/>
                  <a:moveTo>
                    <a:pt x="3722685" y="2703514"/>
                  </a:moveTo>
                  <a:lnTo>
                    <a:pt x="4694235" y="2703514"/>
                  </a:lnTo>
                  <a:lnTo>
                    <a:pt x="4694235" y="2811465"/>
                  </a:lnTo>
                  <a:lnTo>
                    <a:pt x="3722685" y="2811465"/>
                  </a:lnTo>
                  <a:lnTo>
                    <a:pt x="3722685" y="2703514"/>
                  </a:lnTo>
                  <a:close/>
                  <a:moveTo>
                    <a:pt x="1652587" y="2703514"/>
                  </a:moveTo>
                  <a:lnTo>
                    <a:pt x="2624135" y="2703514"/>
                  </a:lnTo>
                  <a:lnTo>
                    <a:pt x="2624135" y="2811465"/>
                  </a:lnTo>
                  <a:lnTo>
                    <a:pt x="1652587" y="2811465"/>
                  </a:lnTo>
                  <a:lnTo>
                    <a:pt x="1652587" y="2703514"/>
                  </a:lnTo>
                  <a:close/>
                  <a:moveTo>
                    <a:pt x="3722685" y="2517776"/>
                  </a:moveTo>
                  <a:lnTo>
                    <a:pt x="4694235" y="2517776"/>
                  </a:lnTo>
                  <a:lnTo>
                    <a:pt x="4694235" y="2627315"/>
                  </a:lnTo>
                  <a:lnTo>
                    <a:pt x="3722685" y="2627315"/>
                  </a:lnTo>
                  <a:lnTo>
                    <a:pt x="3722685" y="2517776"/>
                  </a:lnTo>
                  <a:close/>
                  <a:moveTo>
                    <a:pt x="2881310" y="2517776"/>
                  </a:moveTo>
                  <a:lnTo>
                    <a:pt x="3544885" y="2517776"/>
                  </a:lnTo>
                  <a:lnTo>
                    <a:pt x="3544885" y="3181354"/>
                  </a:lnTo>
                  <a:lnTo>
                    <a:pt x="2881310" y="3181354"/>
                  </a:lnTo>
                  <a:lnTo>
                    <a:pt x="2881310" y="2517776"/>
                  </a:lnTo>
                  <a:close/>
                  <a:moveTo>
                    <a:pt x="1652587" y="2517776"/>
                  </a:moveTo>
                  <a:lnTo>
                    <a:pt x="2624135" y="2517776"/>
                  </a:lnTo>
                  <a:lnTo>
                    <a:pt x="2624135" y="2627315"/>
                  </a:lnTo>
                  <a:lnTo>
                    <a:pt x="1652587" y="2627315"/>
                  </a:lnTo>
                  <a:lnTo>
                    <a:pt x="1652587" y="2517776"/>
                  </a:lnTo>
                  <a:close/>
                  <a:moveTo>
                    <a:pt x="811212" y="2517776"/>
                  </a:moveTo>
                  <a:lnTo>
                    <a:pt x="1474787" y="2517776"/>
                  </a:lnTo>
                  <a:lnTo>
                    <a:pt x="1474787" y="3181354"/>
                  </a:lnTo>
                  <a:lnTo>
                    <a:pt x="811212" y="3181354"/>
                  </a:lnTo>
                  <a:lnTo>
                    <a:pt x="811212" y="2517776"/>
                  </a:lnTo>
                  <a:close/>
                  <a:moveTo>
                    <a:pt x="3722685" y="2163766"/>
                  </a:moveTo>
                  <a:lnTo>
                    <a:pt x="4694235" y="2163766"/>
                  </a:lnTo>
                  <a:lnTo>
                    <a:pt x="4694235" y="2273303"/>
                  </a:lnTo>
                  <a:lnTo>
                    <a:pt x="3722685" y="2273303"/>
                  </a:lnTo>
                  <a:lnTo>
                    <a:pt x="3722685" y="2163766"/>
                  </a:lnTo>
                  <a:close/>
                  <a:moveTo>
                    <a:pt x="1652588" y="2163766"/>
                  </a:moveTo>
                  <a:lnTo>
                    <a:pt x="2624135" y="2163766"/>
                  </a:lnTo>
                  <a:lnTo>
                    <a:pt x="2624135" y="2273304"/>
                  </a:lnTo>
                  <a:lnTo>
                    <a:pt x="1652588" y="2273304"/>
                  </a:lnTo>
                  <a:lnTo>
                    <a:pt x="1652588" y="2163766"/>
                  </a:lnTo>
                  <a:close/>
                  <a:moveTo>
                    <a:pt x="1652588" y="1979617"/>
                  </a:moveTo>
                  <a:lnTo>
                    <a:pt x="2624135" y="1979617"/>
                  </a:lnTo>
                  <a:lnTo>
                    <a:pt x="2624135" y="2087566"/>
                  </a:lnTo>
                  <a:lnTo>
                    <a:pt x="1652588" y="2087566"/>
                  </a:lnTo>
                  <a:lnTo>
                    <a:pt x="1652588" y="1979617"/>
                  </a:lnTo>
                  <a:close/>
                  <a:moveTo>
                    <a:pt x="3722685" y="1979616"/>
                  </a:moveTo>
                  <a:lnTo>
                    <a:pt x="4694235" y="1979616"/>
                  </a:lnTo>
                  <a:lnTo>
                    <a:pt x="4694235" y="2087566"/>
                  </a:lnTo>
                  <a:lnTo>
                    <a:pt x="3722685" y="2087566"/>
                  </a:lnTo>
                  <a:lnTo>
                    <a:pt x="3722685" y="1979616"/>
                  </a:lnTo>
                  <a:close/>
                  <a:moveTo>
                    <a:pt x="1652588" y="1793879"/>
                  </a:moveTo>
                  <a:lnTo>
                    <a:pt x="2624135" y="1793879"/>
                  </a:lnTo>
                  <a:lnTo>
                    <a:pt x="2624135" y="1903417"/>
                  </a:lnTo>
                  <a:lnTo>
                    <a:pt x="1652588" y="1903417"/>
                  </a:lnTo>
                  <a:lnTo>
                    <a:pt x="1652588" y="1793879"/>
                  </a:lnTo>
                  <a:close/>
                  <a:moveTo>
                    <a:pt x="3722685" y="1793878"/>
                  </a:moveTo>
                  <a:lnTo>
                    <a:pt x="4694235" y="1793878"/>
                  </a:lnTo>
                  <a:lnTo>
                    <a:pt x="4694235" y="1903416"/>
                  </a:lnTo>
                  <a:lnTo>
                    <a:pt x="3722685" y="1903416"/>
                  </a:lnTo>
                  <a:lnTo>
                    <a:pt x="3722685" y="1793878"/>
                  </a:lnTo>
                  <a:close/>
                  <a:moveTo>
                    <a:pt x="1652588" y="1609729"/>
                  </a:moveTo>
                  <a:lnTo>
                    <a:pt x="2624135" y="1609729"/>
                  </a:lnTo>
                  <a:lnTo>
                    <a:pt x="2624135" y="1719267"/>
                  </a:lnTo>
                  <a:lnTo>
                    <a:pt x="1652588" y="1719267"/>
                  </a:lnTo>
                  <a:lnTo>
                    <a:pt x="1652588" y="1609729"/>
                  </a:lnTo>
                  <a:close/>
                  <a:moveTo>
                    <a:pt x="811213" y="1609729"/>
                  </a:moveTo>
                  <a:lnTo>
                    <a:pt x="1474788" y="1609729"/>
                  </a:lnTo>
                  <a:lnTo>
                    <a:pt x="1474788" y="2273303"/>
                  </a:lnTo>
                  <a:lnTo>
                    <a:pt x="811213" y="2273303"/>
                  </a:lnTo>
                  <a:lnTo>
                    <a:pt x="811213" y="1609729"/>
                  </a:lnTo>
                  <a:close/>
                  <a:moveTo>
                    <a:pt x="3722685" y="1609728"/>
                  </a:moveTo>
                  <a:lnTo>
                    <a:pt x="4694235" y="1609728"/>
                  </a:lnTo>
                  <a:lnTo>
                    <a:pt x="4694235" y="1719266"/>
                  </a:lnTo>
                  <a:lnTo>
                    <a:pt x="3722685" y="1719266"/>
                  </a:lnTo>
                  <a:lnTo>
                    <a:pt x="3722685" y="1609728"/>
                  </a:lnTo>
                  <a:close/>
                  <a:moveTo>
                    <a:pt x="2881310" y="1609728"/>
                  </a:moveTo>
                  <a:lnTo>
                    <a:pt x="3544885" y="1609728"/>
                  </a:lnTo>
                  <a:lnTo>
                    <a:pt x="3544885" y="2273303"/>
                  </a:lnTo>
                  <a:lnTo>
                    <a:pt x="2881310" y="2273303"/>
                  </a:lnTo>
                  <a:lnTo>
                    <a:pt x="2881310" y="1609728"/>
                  </a:lnTo>
                  <a:close/>
                  <a:moveTo>
                    <a:pt x="550863" y="830266"/>
                  </a:moveTo>
                  <a:lnTo>
                    <a:pt x="550863" y="6173788"/>
                  </a:lnTo>
                  <a:lnTo>
                    <a:pt x="3970893" y="6173788"/>
                  </a:lnTo>
                  <a:lnTo>
                    <a:pt x="3972506" y="6175293"/>
                  </a:lnTo>
                  <a:lnTo>
                    <a:pt x="3973909" y="6173788"/>
                  </a:lnTo>
                  <a:lnTo>
                    <a:pt x="3981237" y="6173788"/>
                  </a:lnTo>
                  <a:lnTo>
                    <a:pt x="3981447" y="6173561"/>
                  </a:lnTo>
                  <a:lnTo>
                    <a:pt x="3981447" y="6165704"/>
                  </a:lnTo>
                  <a:lnTo>
                    <a:pt x="4728059" y="5365062"/>
                  </a:lnTo>
                  <a:lnTo>
                    <a:pt x="4609280" y="5493722"/>
                  </a:lnTo>
                  <a:lnTo>
                    <a:pt x="4732169" y="5360654"/>
                  </a:lnTo>
                  <a:lnTo>
                    <a:pt x="4954584" y="5122143"/>
                  </a:lnTo>
                  <a:lnTo>
                    <a:pt x="4953428" y="5121066"/>
                  </a:lnTo>
                  <a:lnTo>
                    <a:pt x="4954585" y="5119813"/>
                  </a:lnTo>
                  <a:lnTo>
                    <a:pt x="4954585" y="5119688"/>
                  </a:lnTo>
                  <a:lnTo>
                    <a:pt x="4954585" y="830266"/>
                  </a:lnTo>
                  <a:lnTo>
                    <a:pt x="3916359" y="830266"/>
                  </a:lnTo>
                  <a:lnTo>
                    <a:pt x="3916359" y="990601"/>
                  </a:lnTo>
                  <a:lnTo>
                    <a:pt x="1639884" y="990601"/>
                  </a:lnTo>
                  <a:lnTo>
                    <a:pt x="1639884" y="830266"/>
                  </a:lnTo>
                  <a:lnTo>
                    <a:pt x="550863" y="830266"/>
                  </a:lnTo>
                  <a:close/>
                  <a:moveTo>
                    <a:pt x="3581397" y="465138"/>
                  </a:moveTo>
                  <a:lnTo>
                    <a:pt x="3575396" y="465456"/>
                  </a:lnTo>
                  <a:lnTo>
                    <a:pt x="3569396" y="465775"/>
                  </a:lnTo>
                  <a:lnTo>
                    <a:pt x="3563079" y="466730"/>
                  </a:lnTo>
                  <a:lnTo>
                    <a:pt x="3557395" y="467685"/>
                  </a:lnTo>
                  <a:lnTo>
                    <a:pt x="3551394" y="468958"/>
                  </a:lnTo>
                  <a:lnTo>
                    <a:pt x="3546025" y="470550"/>
                  </a:lnTo>
                  <a:lnTo>
                    <a:pt x="3540656" y="472460"/>
                  </a:lnTo>
                  <a:lnTo>
                    <a:pt x="3534972" y="474688"/>
                  </a:lnTo>
                  <a:lnTo>
                    <a:pt x="3529919" y="477235"/>
                  </a:lnTo>
                  <a:lnTo>
                    <a:pt x="3524550" y="479782"/>
                  </a:lnTo>
                  <a:lnTo>
                    <a:pt x="3519813" y="482329"/>
                  </a:lnTo>
                  <a:lnTo>
                    <a:pt x="3514760" y="485831"/>
                  </a:lnTo>
                  <a:lnTo>
                    <a:pt x="3510338" y="489014"/>
                  </a:lnTo>
                  <a:lnTo>
                    <a:pt x="3505917" y="492516"/>
                  </a:lnTo>
                  <a:lnTo>
                    <a:pt x="3501495" y="496654"/>
                  </a:lnTo>
                  <a:lnTo>
                    <a:pt x="3497390" y="500474"/>
                  </a:lnTo>
                  <a:lnTo>
                    <a:pt x="3493284" y="504294"/>
                  </a:lnTo>
                  <a:lnTo>
                    <a:pt x="3489494" y="509070"/>
                  </a:lnTo>
                  <a:lnTo>
                    <a:pt x="3486020" y="513526"/>
                  </a:lnTo>
                  <a:lnTo>
                    <a:pt x="3482862" y="517983"/>
                  </a:lnTo>
                  <a:lnTo>
                    <a:pt x="3479388" y="523077"/>
                  </a:lnTo>
                  <a:lnTo>
                    <a:pt x="3476862" y="527852"/>
                  </a:lnTo>
                  <a:lnTo>
                    <a:pt x="3474335" y="533264"/>
                  </a:lnTo>
                  <a:lnTo>
                    <a:pt x="3471809" y="538357"/>
                  </a:lnTo>
                  <a:lnTo>
                    <a:pt x="3469598" y="544087"/>
                  </a:lnTo>
                  <a:lnTo>
                    <a:pt x="3467703" y="549499"/>
                  </a:lnTo>
                  <a:lnTo>
                    <a:pt x="3466124" y="555229"/>
                  </a:lnTo>
                  <a:lnTo>
                    <a:pt x="3464861" y="560960"/>
                  </a:lnTo>
                  <a:lnTo>
                    <a:pt x="3463913" y="567008"/>
                  </a:lnTo>
                  <a:lnTo>
                    <a:pt x="3462966" y="572738"/>
                  </a:lnTo>
                  <a:lnTo>
                    <a:pt x="3462650" y="579105"/>
                  </a:lnTo>
                  <a:lnTo>
                    <a:pt x="3462334" y="585154"/>
                  </a:lnTo>
                  <a:lnTo>
                    <a:pt x="3462650" y="591521"/>
                  </a:lnTo>
                  <a:lnTo>
                    <a:pt x="3462966" y="597251"/>
                  </a:lnTo>
                  <a:lnTo>
                    <a:pt x="3463913" y="603618"/>
                  </a:lnTo>
                  <a:lnTo>
                    <a:pt x="3464861" y="609348"/>
                  </a:lnTo>
                  <a:lnTo>
                    <a:pt x="3466124" y="615397"/>
                  </a:lnTo>
                  <a:lnTo>
                    <a:pt x="3467703" y="620808"/>
                  </a:lnTo>
                  <a:lnTo>
                    <a:pt x="3469598" y="626539"/>
                  </a:lnTo>
                  <a:lnTo>
                    <a:pt x="3471809" y="631950"/>
                  </a:lnTo>
                  <a:lnTo>
                    <a:pt x="3474335" y="637362"/>
                  </a:lnTo>
                  <a:lnTo>
                    <a:pt x="3476862" y="642456"/>
                  </a:lnTo>
                  <a:lnTo>
                    <a:pt x="3479388" y="647231"/>
                  </a:lnTo>
                  <a:lnTo>
                    <a:pt x="3482862" y="652324"/>
                  </a:lnTo>
                  <a:lnTo>
                    <a:pt x="3486020" y="656781"/>
                  </a:lnTo>
                  <a:lnTo>
                    <a:pt x="3489494" y="661556"/>
                  </a:lnTo>
                  <a:lnTo>
                    <a:pt x="3493284" y="665695"/>
                  </a:lnTo>
                  <a:lnTo>
                    <a:pt x="3497390" y="669833"/>
                  </a:lnTo>
                  <a:lnTo>
                    <a:pt x="3501495" y="673972"/>
                  </a:lnTo>
                  <a:lnTo>
                    <a:pt x="3505917" y="677792"/>
                  </a:lnTo>
                  <a:lnTo>
                    <a:pt x="3510338" y="681294"/>
                  </a:lnTo>
                  <a:lnTo>
                    <a:pt x="3514760" y="684795"/>
                  </a:lnTo>
                  <a:lnTo>
                    <a:pt x="3519813" y="687661"/>
                  </a:lnTo>
                  <a:lnTo>
                    <a:pt x="3524550" y="690526"/>
                  </a:lnTo>
                  <a:lnTo>
                    <a:pt x="3529919" y="693072"/>
                  </a:lnTo>
                  <a:lnTo>
                    <a:pt x="3534972" y="695938"/>
                  </a:lnTo>
                  <a:lnTo>
                    <a:pt x="3540656" y="697848"/>
                  </a:lnTo>
                  <a:lnTo>
                    <a:pt x="3546025" y="699758"/>
                  </a:lnTo>
                  <a:lnTo>
                    <a:pt x="3551394" y="701349"/>
                  </a:lnTo>
                  <a:lnTo>
                    <a:pt x="3557395" y="702623"/>
                  </a:lnTo>
                  <a:lnTo>
                    <a:pt x="3563079" y="703578"/>
                  </a:lnTo>
                  <a:lnTo>
                    <a:pt x="3569396" y="704533"/>
                  </a:lnTo>
                  <a:lnTo>
                    <a:pt x="3575396" y="704851"/>
                  </a:lnTo>
                  <a:lnTo>
                    <a:pt x="3581397" y="704851"/>
                  </a:lnTo>
                  <a:lnTo>
                    <a:pt x="3587713" y="704851"/>
                  </a:lnTo>
                  <a:lnTo>
                    <a:pt x="3593713" y="704533"/>
                  </a:lnTo>
                  <a:lnTo>
                    <a:pt x="3599714" y="703578"/>
                  </a:lnTo>
                  <a:lnTo>
                    <a:pt x="3605399" y="702623"/>
                  </a:lnTo>
                  <a:lnTo>
                    <a:pt x="3611399" y="701349"/>
                  </a:lnTo>
                  <a:lnTo>
                    <a:pt x="3616768" y="699758"/>
                  </a:lnTo>
                  <a:lnTo>
                    <a:pt x="3622453" y="697848"/>
                  </a:lnTo>
                  <a:lnTo>
                    <a:pt x="3627822" y="695938"/>
                  </a:lnTo>
                  <a:lnTo>
                    <a:pt x="3632875" y="693072"/>
                  </a:lnTo>
                  <a:lnTo>
                    <a:pt x="3638243" y="690526"/>
                  </a:lnTo>
                  <a:lnTo>
                    <a:pt x="3642981" y="687661"/>
                  </a:lnTo>
                  <a:lnTo>
                    <a:pt x="3648034" y="684795"/>
                  </a:lnTo>
                  <a:lnTo>
                    <a:pt x="3652455" y="681294"/>
                  </a:lnTo>
                  <a:lnTo>
                    <a:pt x="3657192" y="677792"/>
                  </a:lnTo>
                  <a:lnTo>
                    <a:pt x="3661614" y="673972"/>
                  </a:lnTo>
                  <a:lnTo>
                    <a:pt x="3665404" y="669833"/>
                  </a:lnTo>
                  <a:lnTo>
                    <a:pt x="3669509" y="665695"/>
                  </a:lnTo>
                  <a:lnTo>
                    <a:pt x="3673299" y="661556"/>
                  </a:lnTo>
                  <a:lnTo>
                    <a:pt x="3676773" y="656781"/>
                  </a:lnTo>
                  <a:lnTo>
                    <a:pt x="3680247" y="652324"/>
                  </a:lnTo>
                  <a:lnTo>
                    <a:pt x="3683405" y="647231"/>
                  </a:lnTo>
                  <a:lnTo>
                    <a:pt x="3685932" y="642456"/>
                  </a:lnTo>
                  <a:lnTo>
                    <a:pt x="3688458" y="637362"/>
                  </a:lnTo>
                  <a:lnTo>
                    <a:pt x="3691300" y="631950"/>
                  </a:lnTo>
                  <a:lnTo>
                    <a:pt x="3693195" y="626539"/>
                  </a:lnTo>
                  <a:lnTo>
                    <a:pt x="3695090" y="620808"/>
                  </a:lnTo>
                  <a:lnTo>
                    <a:pt x="3696669" y="615397"/>
                  </a:lnTo>
                  <a:lnTo>
                    <a:pt x="3697933" y="609348"/>
                  </a:lnTo>
                  <a:lnTo>
                    <a:pt x="3698880" y="603618"/>
                  </a:lnTo>
                  <a:lnTo>
                    <a:pt x="3699828" y="597251"/>
                  </a:lnTo>
                  <a:lnTo>
                    <a:pt x="3700143" y="591521"/>
                  </a:lnTo>
                  <a:lnTo>
                    <a:pt x="3700459" y="585154"/>
                  </a:lnTo>
                  <a:lnTo>
                    <a:pt x="3700143" y="579105"/>
                  </a:lnTo>
                  <a:lnTo>
                    <a:pt x="3699828" y="572738"/>
                  </a:lnTo>
                  <a:lnTo>
                    <a:pt x="3698880" y="567008"/>
                  </a:lnTo>
                  <a:lnTo>
                    <a:pt x="3697933" y="560960"/>
                  </a:lnTo>
                  <a:lnTo>
                    <a:pt x="3696669" y="555229"/>
                  </a:lnTo>
                  <a:lnTo>
                    <a:pt x="3695090" y="549499"/>
                  </a:lnTo>
                  <a:lnTo>
                    <a:pt x="3693195" y="544087"/>
                  </a:lnTo>
                  <a:lnTo>
                    <a:pt x="3691300" y="538357"/>
                  </a:lnTo>
                  <a:lnTo>
                    <a:pt x="3688458" y="533264"/>
                  </a:lnTo>
                  <a:lnTo>
                    <a:pt x="3685932" y="527852"/>
                  </a:lnTo>
                  <a:lnTo>
                    <a:pt x="3683405" y="523077"/>
                  </a:lnTo>
                  <a:lnTo>
                    <a:pt x="3680247" y="517983"/>
                  </a:lnTo>
                  <a:lnTo>
                    <a:pt x="3676773" y="513526"/>
                  </a:lnTo>
                  <a:lnTo>
                    <a:pt x="3673299" y="509070"/>
                  </a:lnTo>
                  <a:lnTo>
                    <a:pt x="3669509" y="504294"/>
                  </a:lnTo>
                  <a:lnTo>
                    <a:pt x="3665404" y="500474"/>
                  </a:lnTo>
                  <a:lnTo>
                    <a:pt x="3661614" y="496654"/>
                  </a:lnTo>
                  <a:lnTo>
                    <a:pt x="3657192" y="492516"/>
                  </a:lnTo>
                  <a:lnTo>
                    <a:pt x="3652455" y="489014"/>
                  </a:lnTo>
                  <a:lnTo>
                    <a:pt x="3648034" y="485831"/>
                  </a:lnTo>
                  <a:lnTo>
                    <a:pt x="3642981" y="482329"/>
                  </a:lnTo>
                  <a:lnTo>
                    <a:pt x="3638243" y="479782"/>
                  </a:lnTo>
                  <a:lnTo>
                    <a:pt x="3632875" y="477235"/>
                  </a:lnTo>
                  <a:lnTo>
                    <a:pt x="3627822" y="474688"/>
                  </a:lnTo>
                  <a:lnTo>
                    <a:pt x="3622453" y="472460"/>
                  </a:lnTo>
                  <a:lnTo>
                    <a:pt x="3616768" y="470550"/>
                  </a:lnTo>
                  <a:lnTo>
                    <a:pt x="3611399" y="468958"/>
                  </a:lnTo>
                  <a:lnTo>
                    <a:pt x="3605399" y="467685"/>
                  </a:lnTo>
                  <a:lnTo>
                    <a:pt x="3599714" y="466730"/>
                  </a:lnTo>
                  <a:lnTo>
                    <a:pt x="3593713" y="465775"/>
                  </a:lnTo>
                  <a:lnTo>
                    <a:pt x="3587713" y="465456"/>
                  </a:lnTo>
                  <a:lnTo>
                    <a:pt x="3581397" y="465138"/>
                  </a:lnTo>
                  <a:close/>
                  <a:moveTo>
                    <a:pt x="1975323" y="465138"/>
                  </a:moveTo>
                  <a:lnTo>
                    <a:pt x="1969282" y="465457"/>
                  </a:lnTo>
                  <a:lnTo>
                    <a:pt x="1963242" y="465775"/>
                  </a:lnTo>
                  <a:lnTo>
                    <a:pt x="1957201" y="466730"/>
                  </a:lnTo>
                  <a:lnTo>
                    <a:pt x="1951161" y="467685"/>
                  </a:lnTo>
                  <a:lnTo>
                    <a:pt x="1945756" y="468958"/>
                  </a:lnTo>
                  <a:lnTo>
                    <a:pt x="1939716" y="470550"/>
                  </a:lnTo>
                  <a:lnTo>
                    <a:pt x="1934311" y="472460"/>
                  </a:lnTo>
                  <a:lnTo>
                    <a:pt x="1928588" y="474689"/>
                  </a:lnTo>
                  <a:lnTo>
                    <a:pt x="1923502" y="477235"/>
                  </a:lnTo>
                  <a:lnTo>
                    <a:pt x="1918415" y="479782"/>
                  </a:lnTo>
                  <a:lnTo>
                    <a:pt x="1913328" y="482329"/>
                  </a:lnTo>
                  <a:lnTo>
                    <a:pt x="1908559" y="485831"/>
                  </a:lnTo>
                  <a:lnTo>
                    <a:pt x="1903790" y="489014"/>
                  </a:lnTo>
                  <a:lnTo>
                    <a:pt x="1899340" y="492516"/>
                  </a:lnTo>
                  <a:lnTo>
                    <a:pt x="1895206" y="496654"/>
                  </a:lnTo>
                  <a:lnTo>
                    <a:pt x="1890756" y="500474"/>
                  </a:lnTo>
                  <a:lnTo>
                    <a:pt x="1886941" y="504294"/>
                  </a:lnTo>
                  <a:lnTo>
                    <a:pt x="1882808" y="509070"/>
                  </a:lnTo>
                  <a:lnTo>
                    <a:pt x="1879310" y="513527"/>
                  </a:lnTo>
                  <a:lnTo>
                    <a:pt x="1876131" y="517983"/>
                  </a:lnTo>
                  <a:lnTo>
                    <a:pt x="1873270" y="523077"/>
                  </a:lnTo>
                  <a:lnTo>
                    <a:pt x="1870091" y="527852"/>
                  </a:lnTo>
                  <a:lnTo>
                    <a:pt x="1867547" y="533264"/>
                  </a:lnTo>
                  <a:lnTo>
                    <a:pt x="1865004" y="538357"/>
                  </a:lnTo>
                  <a:lnTo>
                    <a:pt x="1863097" y="544088"/>
                  </a:lnTo>
                  <a:lnTo>
                    <a:pt x="1861189" y="549499"/>
                  </a:lnTo>
                  <a:lnTo>
                    <a:pt x="1859281" y="555230"/>
                  </a:lnTo>
                  <a:lnTo>
                    <a:pt x="1858010" y="560960"/>
                  </a:lnTo>
                  <a:lnTo>
                    <a:pt x="1857056" y="567008"/>
                  </a:lnTo>
                  <a:lnTo>
                    <a:pt x="1856102" y="572739"/>
                  </a:lnTo>
                  <a:lnTo>
                    <a:pt x="1855784" y="579105"/>
                  </a:lnTo>
                  <a:lnTo>
                    <a:pt x="1855784" y="585154"/>
                  </a:lnTo>
                  <a:lnTo>
                    <a:pt x="1855784" y="591521"/>
                  </a:lnTo>
                  <a:lnTo>
                    <a:pt x="1856102" y="597251"/>
                  </a:lnTo>
                  <a:lnTo>
                    <a:pt x="1857056" y="603618"/>
                  </a:lnTo>
                  <a:lnTo>
                    <a:pt x="1858010" y="609348"/>
                  </a:lnTo>
                  <a:lnTo>
                    <a:pt x="1859281" y="615397"/>
                  </a:lnTo>
                  <a:lnTo>
                    <a:pt x="1861189" y="620808"/>
                  </a:lnTo>
                  <a:lnTo>
                    <a:pt x="1863097" y="626539"/>
                  </a:lnTo>
                  <a:lnTo>
                    <a:pt x="1865004" y="631951"/>
                  </a:lnTo>
                  <a:lnTo>
                    <a:pt x="1867547" y="637362"/>
                  </a:lnTo>
                  <a:lnTo>
                    <a:pt x="1870091" y="642456"/>
                  </a:lnTo>
                  <a:lnTo>
                    <a:pt x="1873270" y="647231"/>
                  </a:lnTo>
                  <a:lnTo>
                    <a:pt x="1876131" y="652324"/>
                  </a:lnTo>
                  <a:lnTo>
                    <a:pt x="1879310" y="656781"/>
                  </a:lnTo>
                  <a:lnTo>
                    <a:pt x="1882808" y="661556"/>
                  </a:lnTo>
                  <a:lnTo>
                    <a:pt x="1886941" y="665695"/>
                  </a:lnTo>
                  <a:lnTo>
                    <a:pt x="1890756" y="669833"/>
                  </a:lnTo>
                  <a:lnTo>
                    <a:pt x="1895206" y="673972"/>
                  </a:lnTo>
                  <a:lnTo>
                    <a:pt x="1899340" y="677792"/>
                  </a:lnTo>
                  <a:lnTo>
                    <a:pt x="1903790" y="681294"/>
                  </a:lnTo>
                  <a:lnTo>
                    <a:pt x="1908559" y="684796"/>
                  </a:lnTo>
                  <a:lnTo>
                    <a:pt x="1913328" y="687661"/>
                  </a:lnTo>
                  <a:lnTo>
                    <a:pt x="1918415" y="690526"/>
                  </a:lnTo>
                  <a:lnTo>
                    <a:pt x="1923502" y="693073"/>
                  </a:lnTo>
                  <a:lnTo>
                    <a:pt x="1928588" y="695938"/>
                  </a:lnTo>
                  <a:lnTo>
                    <a:pt x="1934311" y="697848"/>
                  </a:lnTo>
                  <a:lnTo>
                    <a:pt x="1939716" y="699758"/>
                  </a:lnTo>
                  <a:lnTo>
                    <a:pt x="1945756" y="701349"/>
                  </a:lnTo>
                  <a:lnTo>
                    <a:pt x="1951161" y="702623"/>
                  </a:lnTo>
                  <a:lnTo>
                    <a:pt x="1957201" y="703578"/>
                  </a:lnTo>
                  <a:lnTo>
                    <a:pt x="1963242" y="704533"/>
                  </a:lnTo>
                  <a:lnTo>
                    <a:pt x="1969282" y="704851"/>
                  </a:lnTo>
                  <a:lnTo>
                    <a:pt x="1975323" y="704851"/>
                  </a:lnTo>
                  <a:lnTo>
                    <a:pt x="1981681" y="704851"/>
                  </a:lnTo>
                  <a:lnTo>
                    <a:pt x="1987722" y="704533"/>
                  </a:lnTo>
                  <a:lnTo>
                    <a:pt x="1993762" y="703578"/>
                  </a:lnTo>
                  <a:lnTo>
                    <a:pt x="1999485" y="702623"/>
                  </a:lnTo>
                  <a:lnTo>
                    <a:pt x="2005525" y="701349"/>
                  </a:lnTo>
                  <a:lnTo>
                    <a:pt x="2010930" y="699758"/>
                  </a:lnTo>
                  <a:lnTo>
                    <a:pt x="2016653" y="697848"/>
                  </a:lnTo>
                  <a:lnTo>
                    <a:pt x="2022057" y="695938"/>
                  </a:lnTo>
                  <a:lnTo>
                    <a:pt x="2027462" y="693073"/>
                  </a:lnTo>
                  <a:lnTo>
                    <a:pt x="2032549" y="690526"/>
                  </a:lnTo>
                  <a:lnTo>
                    <a:pt x="2037635" y="687661"/>
                  </a:lnTo>
                  <a:lnTo>
                    <a:pt x="2042404" y="684796"/>
                  </a:lnTo>
                  <a:lnTo>
                    <a:pt x="2047491" y="681294"/>
                  </a:lnTo>
                  <a:lnTo>
                    <a:pt x="2051624" y="677792"/>
                  </a:lnTo>
                  <a:lnTo>
                    <a:pt x="2056075" y="673972"/>
                  </a:lnTo>
                  <a:lnTo>
                    <a:pt x="2060208" y="669833"/>
                  </a:lnTo>
                  <a:lnTo>
                    <a:pt x="2064341" y="665695"/>
                  </a:lnTo>
                  <a:lnTo>
                    <a:pt x="2067838" y="661556"/>
                  </a:lnTo>
                  <a:lnTo>
                    <a:pt x="2071653" y="656781"/>
                  </a:lnTo>
                  <a:lnTo>
                    <a:pt x="2074832" y="652324"/>
                  </a:lnTo>
                  <a:lnTo>
                    <a:pt x="2078012" y="647231"/>
                  </a:lnTo>
                  <a:lnTo>
                    <a:pt x="2080873" y="642456"/>
                  </a:lnTo>
                  <a:lnTo>
                    <a:pt x="2083734" y="637362"/>
                  </a:lnTo>
                  <a:lnTo>
                    <a:pt x="2085960" y="631951"/>
                  </a:lnTo>
                  <a:lnTo>
                    <a:pt x="2088185" y="626539"/>
                  </a:lnTo>
                  <a:lnTo>
                    <a:pt x="2089775" y="620808"/>
                  </a:lnTo>
                  <a:lnTo>
                    <a:pt x="2091364" y="615397"/>
                  </a:lnTo>
                  <a:lnTo>
                    <a:pt x="2092636" y="609348"/>
                  </a:lnTo>
                  <a:lnTo>
                    <a:pt x="2094225" y="603618"/>
                  </a:lnTo>
                  <a:lnTo>
                    <a:pt x="2094861" y="597251"/>
                  </a:lnTo>
                  <a:lnTo>
                    <a:pt x="2095179" y="591521"/>
                  </a:lnTo>
                  <a:lnTo>
                    <a:pt x="2095497" y="585154"/>
                  </a:lnTo>
                  <a:lnTo>
                    <a:pt x="2095179" y="579105"/>
                  </a:lnTo>
                  <a:lnTo>
                    <a:pt x="2094861" y="572739"/>
                  </a:lnTo>
                  <a:lnTo>
                    <a:pt x="2094225" y="567008"/>
                  </a:lnTo>
                  <a:lnTo>
                    <a:pt x="2092636" y="560960"/>
                  </a:lnTo>
                  <a:lnTo>
                    <a:pt x="2091364" y="555230"/>
                  </a:lnTo>
                  <a:lnTo>
                    <a:pt x="2089775" y="549499"/>
                  </a:lnTo>
                  <a:lnTo>
                    <a:pt x="2088185" y="544088"/>
                  </a:lnTo>
                  <a:lnTo>
                    <a:pt x="2085960" y="538357"/>
                  </a:lnTo>
                  <a:lnTo>
                    <a:pt x="2083734" y="533264"/>
                  </a:lnTo>
                  <a:lnTo>
                    <a:pt x="2080873" y="527852"/>
                  </a:lnTo>
                  <a:lnTo>
                    <a:pt x="2078012" y="523077"/>
                  </a:lnTo>
                  <a:lnTo>
                    <a:pt x="2074832" y="517983"/>
                  </a:lnTo>
                  <a:lnTo>
                    <a:pt x="2071653" y="513527"/>
                  </a:lnTo>
                  <a:lnTo>
                    <a:pt x="2067838" y="509070"/>
                  </a:lnTo>
                  <a:lnTo>
                    <a:pt x="2064341" y="504294"/>
                  </a:lnTo>
                  <a:lnTo>
                    <a:pt x="2060208" y="500474"/>
                  </a:lnTo>
                  <a:lnTo>
                    <a:pt x="2056075" y="496654"/>
                  </a:lnTo>
                  <a:lnTo>
                    <a:pt x="2051624" y="492516"/>
                  </a:lnTo>
                  <a:lnTo>
                    <a:pt x="2047491" y="489014"/>
                  </a:lnTo>
                  <a:lnTo>
                    <a:pt x="2042404" y="485831"/>
                  </a:lnTo>
                  <a:lnTo>
                    <a:pt x="2037635" y="482329"/>
                  </a:lnTo>
                  <a:lnTo>
                    <a:pt x="2032549" y="479782"/>
                  </a:lnTo>
                  <a:lnTo>
                    <a:pt x="2027462" y="477235"/>
                  </a:lnTo>
                  <a:lnTo>
                    <a:pt x="2022057" y="474689"/>
                  </a:lnTo>
                  <a:lnTo>
                    <a:pt x="2016653" y="472460"/>
                  </a:lnTo>
                  <a:lnTo>
                    <a:pt x="2010930" y="470550"/>
                  </a:lnTo>
                  <a:lnTo>
                    <a:pt x="2005525" y="468958"/>
                  </a:lnTo>
                  <a:lnTo>
                    <a:pt x="1999485" y="467685"/>
                  </a:lnTo>
                  <a:lnTo>
                    <a:pt x="1993762" y="466730"/>
                  </a:lnTo>
                  <a:lnTo>
                    <a:pt x="1987722" y="465775"/>
                  </a:lnTo>
                  <a:lnTo>
                    <a:pt x="1981681" y="465457"/>
                  </a:lnTo>
                  <a:lnTo>
                    <a:pt x="1975323" y="465138"/>
                  </a:lnTo>
                  <a:close/>
                  <a:moveTo>
                    <a:pt x="2038346" y="0"/>
                  </a:moveTo>
                  <a:lnTo>
                    <a:pt x="3519484" y="0"/>
                  </a:lnTo>
                  <a:lnTo>
                    <a:pt x="3431641" y="179388"/>
                  </a:lnTo>
                  <a:lnTo>
                    <a:pt x="3916359" y="179388"/>
                  </a:lnTo>
                  <a:lnTo>
                    <a:pt x="3916359" y="295278"/>
                  </a:lnTo>
                  <a:lnTo>
                    <a:pt x="4885370" y="295278"/>
                  </a:lnTo>
                  <a:lnTo>
                    <a:pt x="4901245" y="295596"/>
                  </a:lnTo>
                  <a:lnTo>
                    <a:pt x="4917437" y="296231"/>
                  </a:lnTo>
                  <a:lnTo>
                    <a:pt x="4932995" y="297183"/>
                  </a:lnTo>
                  <a:lnTo>
                    <a:pt x="4948552" y="298771"/>
                  </a:lnTo>
                  <a:lnTo>
                    <a:pt x="4964427" y="300676"/>
                  </a:lnTo>
                  <a:lnTo>
                    <a:pt x="4979667" y="302581"/>
                  </a:lnTo>
                  <a:lnTo>
                    <a:pt x="4994907" y="305120"/>
                  </a:lnTo>
                  <a:lnTo>
                    <a:pt x="5010465" y="307977"/>
                  </a:lnTo>
                  <a:lnTo>
                    <a:pt x="5025387" y="311471"/>
                  </a:lnTo>
                  <a:lnTo>
                    <a:pt x="5040310" y="314962"/>
                  </a:lnTo>
                  <a:lnTo>
                    <a:pt x="5054915" y="318772"/>
                  </a:lnTo>
                  <a:lnTo>
                    <a:pt x="5069837" y="323534"/>
                  </a:lnTo>
                  <a:lnTo>
                    <a:pt x="5084125" y="327979"/>
                  </a:lnTo>
                  <a:lnTo>
                    <a:pt x="5098412" y="333059"/>
                  </a:lnTo>
                  <a:lnTo>
                    <a:pt x="5112700" y="338456"/>
                  </a:lnTo>
                  <a:lnTo>
                    <a:pt x="5126987" y="344171"/>
                  </a:lnTo>
                  <a:lnTo>
                    <a:pt x="5140640" y="350203"/>
                  </a:lnTo>
                  <a:lnTo>
                    <a:pt x="5154292" y="356870"/>
                  </a:lnTo>
                  <a:lnTo>
                    <a:pt x="5167627" y="363220"/>
                  </a:lnTo>
                  <a:lnTo>
                    <a:pt x="5180962" y="370522"/>
                  </a:lnTo>
                  <a:lnTo>
                    <a:pt x="5193980" y="377507"/>
                  </a:lnTo>
                  <a:lnTo>
                    <a:pt x="5206680" y="385126"/>
                  </a:lnTo>
                  <a:lnTo>
                    <a:pt x="5219380" y="393381"/>
                  </a:lnTo>
                  <a:lnTo>
                    <a:pt x="5232080" y="401318"/>
                  </a:lnTo>
                  <a:lnTo>
                    <a:pt x="5244462" y="409890"/>
                  </a:lnTo>
                  <a:lnTo>
                    <a:pt x="5256527" y="418780"/>
                  </a:lnTo>
                  <a:lnTo>
                    <a:pt x="5268275" y="427669"/>
                  </a:lnTo>
                  <a:lnTo>
                    <a:pt x="5279705" y="436876"/>
                  </a:lnTo>
                  <a:lnTo>
                    <a:pt x="5291135" y="446718"/>
                  </a:lnTo>
                  <a:lnTo>
                    <a:pt x="5302247" y="456560"/>
                  </a:lnTo>
                  <a:lnTo>
                    <a:pt x="5313360" y="466720"/>
                  </a:lnTo>
                  <a:lnTo>
                    <a:pt x="5323520" y="477197"/>
                  </a:lnTo>
                  <a:lnTo>
                    <a:pt x="5333997" y="487674"/>
                  </a:lnTo>
                  <a:lnTo>
                    <a:pt x="5344157" y="498786"/>
                  </a:lnTo>
                  <a:lnTo>
                    <a:pt x="5354000" y="509898"/>
                  </a:lnTo>
                  <a:lnTo>
                    <a:pt x="5363842" y="521327"/>
                  </a:lnTo>
                  <a:lnTo>
                    <a:pt x="5373367" y="532757"/>
                  </a:lnTo>
                  <a:lnTo>
                    <a:pt x="5381940" y="544504"/>
                  </a:lnTo>
                  <a:lnTo>
                    <a:pt x="5390830" y="556568"/>
                  </a:lnTo>
                  <a:lnTo>
                    <a:pt x="5399402" y="568950"/>
                  </a:lnTo>
                  <a:lnTo>
                    <a:pt x="5407657" y="581332"/>
                  </a:lnTo>
                  <a:lnTo>
                    <a:pt x="5415595" y="594031"/>
                  </a:lnTo>
                  <a:lnTo>
                    <a:pt x="5423215" y="606731"/>
                  </a:lnTo>
                  <a:lnTo>
                    <a:pt x="5430517" y="619747"/>
                  </a:lnTo>
                  <a:lnTo>
                    <a:pt x="5437502" y="633082"/>
                  </a:lnTo>
                  <a:lnTo>
                    <a:pt x="5444170" y="646416"/>
                  </a:lnTo>
                  <a:lnTo>
                    <a:pt x="5450520" y="660068"/>
                  </a:lnTo>
                  <a:lnTo>
                    <a:pt x="5456552" y="674037"/>
                  </a:lnTo>
                  <a:lnTo>
                    <a:pt x="5462267" y="688007"/>
                  </a:lnTo>
                  <a:lnTo>
                    <a:pt x="5467665" y="702293"/>
                  </a:lnTo>
                  <a:lnTo>
                    <a:pt x="5472745" y="716580"/>
                  </a:lnTo>
                  <a:lnTo>
                    <a:pt x="5477507" y="731184"/>
                  </a:lnTo>
                  <a:lnTo>
                    <a:pt x="5481952" y="745789"/>
                  </a:lnTo>
                  <a:lnTo>
                    <a:pt x="5485762" y="760393"/>
                  </a:lnTo>
                  <a:lnTo>
                    <a:pt x="5489572" y="775315"/>
                  </a:lnTo>
                  <a:lnTo>
                    <a:pt x="5492747" y="790554"/>
                  </a:lnTo>
                  <a:lnTo>
                    <a:pt x="5495605" y="805793"/>
                  </a:lnTo>
                  <a:lnTo>
                    <a:pt x="5498145" y="821033"/>
                  </a:lnTo>
                  <a:lnTo>
                    <a:pt x="5500367" y="836589"/>
                  </a:lnTo>
                  <a:lnTo>
                    <a:pt x="5502272" y="852146"/>
                  </a:lnTo>
                  <a:lnTo>
                    <a:pt x="5503542" y="867703"/>
                  </a:lnTo>
                  <a:lnTo>
                    <a:pt x="5504495" y="883577"/>
                  </a:lnTo>
                  <a:lnTo>
                    <a:pt x="5505130" y="899451"/>
                  </a:lnTo>
                  <a:lnTo>
                    <a:pt x="5505447" y="915326"/>
                  </a:lnTo>
                  <a:lnTo>
                    <a:pt x="5505447" y="6237953"/>
                  </a:lnTo>
                  <a:lnTo>
                    <a:pt x="5505130" y="6253827"/>
                  </a:lnTo>
                  <a:lnTo>
                    <a:pt x="5504495" y="6270019"/>
                  </a:lnTo>
                  <a:lnTo>
                    <a:pt x="5503542" y="6285575"/>
                  </a:lnTo>
                  <a:lnTo>
                    <a:pt x="5502272" y="6301132"/>
                  </a:lnTo>
                  <a:lnTo>
                    <a:pt x="5500367" y="6317006"/>
                  </a:lnTo>
                  <a:lnTo>
                    <a:pt x="5498145" y="6332246"/>
                  </a:lnTo>
                  <a:lnTo>
                    <a:pt x="5495605" y="6347485"/>
                  </a:lnTo>
                  <a:lnTo>
                    <a:pt x="5492747" y="6363042"/>
                  </a:lnTo>
                  <a:lnTo>
                    <a:pt x="5489572" y="6377963"/>
                  </a:lnTo>
                  <a:lnTo>
                    <a:pt x="5485762" y="6392885"/>
                  </a:lnTo>
                  <a:lnTo>
                    <a:pt x="5481952" y="6407490"/>
                  </a:lnTo>
                  <a:lnTo>
                    <a:pt x="5477507" y="6422411"/>
                  </a:lnTo>
                  <a:lnTo>
                    <a:pt x="5472745" y="6436698"/>
                  </a:lnTo>
                  <a:lnTo>
                    <a:pt x="5467665" y="6450985"/>
                  </a:lnTo>
                  <a:lnTo>
                    <a:pt x="5462267" y="6465272"/>
                  </a:lnTo>
                  <a:lnTo>
                    <a:pt x="5456552" y="6479241"/>
                  </a:lnTo>
                  <a:lnTo>
                    <a:pt x="5450520" y="6493210"/>
                  </a:lnTo>
                  <a:lnTo>
                    <a:pt x="5444170" y="6506862"/>
                  </a:lnTo>
                  <a:lnTo>
                    <a:pt x="5437502" y="6520197"/>
                  </a:lnTo>
                  <a:lnTo>
                    <a:pt x="5430517" y="6533531"/>
                  </a:lnTo>
                  <a:lnTo>
                    <a:pt x="5423215" y="6546548"/>
                  </a:lnTo>
                  <a:lnTo>
                    <a:pt x="5415595" y="6559247"/>
                  </a:lnTo>
                  <a:lnTo>
                    <a:pt x="5407657" y="6572264"/>
                  </a:lnTo>
                  <a:lnTo>
                    <a:pt x="5399402" y="6584646"/>
                  </a:lnTo>
                  <a:lnTo>
                    <a:pt x="5390830" y="6597028"/>
                  </a:lnTo>
                  <a:lnTo>
                    <a:pt x="5381940" y="6609092"/>
                  </a:lnTo>
                  <a:lnTo>
                    <a:pt x="5373367" y="6620839"/>
                  </a:lnTo>
                  <a:lnTo>
                    <a:pt x="5363842" y="6632269"/>
                  </a:lnTo>
                  <a:lnTo>
                    <a:pt x="5354000" y="6643698"/>
                  </a:lnTo>
                  <a:lnTo>
                    <a:pt x="5344157" y="6654810"/>
                  </a:lnTo>
                  <a:lnTo>
                    <a:pt x="5333997" y="6665922"/>
                  </a:lnTo>
                  <a:lnTo>
                    <a:pt x="5323520" y="6676082"/>
                  </a:lnTo>
                  <a:lnTo>
                    <a:pt x="5313360" y="6686559"/>
                  </a:lnTo>
                  <a:lnTo>
                    <a:pt x="5302247" y="6696718"/>
                  </a:lnTo>
                  <a:lnTo>
                    <a:pt x="5291135" y="6706560"/>
                  </a:lnTo>
                  <a:lnTo>
                    <a:pt x="5279705" y="6716402"/>
                  </a:lnTo>
                  <a:lnTo>
                    <a:pt x="5268275" y="6725609"/>
                  </a:lnTo>
                  <a:lnTo>
                    <a:pt x="5256527" y="6734499"/>
                  </a:lnTo>
                  <a:lnTo>
                    <a:pt x="5244462" y="6743388"/>
                  </a:lnTo>
                  <a:lnTo>
                    <a:pt x="5232080" y="6751960"/>
                  </a:lnTo>
                  <a:lnTo>
                    <a:pt x="5219380" y="6760215"/>
                  </a:lnTo>
                  <a:lnTo>
                    <a:pt x="5206680" y="6768152"/>
                  </a:lnTo>
                  <a:lnTo>
                    <a:pt x="5193980" y="6775772"/>
                  </a:lnTo>
                  <a:lnTo>
                    <a:pt x="5180962" y="6783074"/>
                  </a:lnTo>
                  <a:lnTo>
                    <a:pt x="5167627" y="6790059"/>
                  </a:lnTo>
                  <a:lnTo>
                    <a:pt x="5154292" y="6796726"/>
                  </a:lnTo>
                  <a:lnTo>
                    <a:pt x="5140640" y="6803075"/>
                  </a:lnTo>
                  <a:lnTo>
                    <a:pt x="5126987" y="6809108"/>
                  </a:lnTo>
                  <a:lnTo>
                    <a:pt x="5112700" y="6814822"/>
                  </a:lnTo>
                  <a:lnTo>
                    <a:pt x="5098412" y="6820220"/>
                  </a:lnTo>
                  <a:lnTo>
                    <a:pt x="5084125" y="6825299"/>
                  </a:lnTo>
                  <a:lnTo>
                    <a:pt x="5069837" y="6830062"/>
                  </a:lnTo>
                  <a:lnTo>
                    <a:pt x="5054915" y="6834506"/>
                  </a:lnTo>
                  <a:lnTo>
                    <a:pt x="5040310" y="6838316"/>
                  </a:lnTo>
                  <a:lnTo>
                    <a:pt x="5025387" y="6842126"/>
                  </a:lnTo>
                  <a:lnTo>
                    <a:pt x="5010465" y="6845301"/>
                  </a:lnTo>
                  <a:lnTo>
                    <a:pt x="4994907" y="6848158"/>
                  </a:lnTo>
                  <a:lnTo>
                    <a:pt x="4979667" y="6850698"/>
                  </a:lnTo>
                  <a:lnTo>
                    <a:pt x="4964427" y="6852920"/>
                  </a:lnTo>
                  <a:lnTo>
                    <a:pt x="4948552" y="6854825"/>
                  </a:lnTo>
                  <a:lnTo>
                    <a:pt x="4932995" y="6856095"/>
                  </a:lnTo>
                  <a:lnTo>
                    <a:pt x="4917437" y="6857048"/>
                  </a:lnTo>
                  <a:lnTo>
                    <a:pt x="4901245" y="6857683"/>
                  </a:lnTo>
                  <a:lnTo>
                    <a:pt x="4885370" y="6858000"/>
                  </a:lnTo>
                  <a:lnTo>
                    <a:pt x="619760" y="6858000"/>
                  </a:lnTo>
                  <a:lnTo>
                    <a:pt x="603885" y="6857683"/>
                  </a:lnTo>
                  <a:lnTo>
                    <a:pt x="588010" y="6857048"/>
                  </a:lnTo>
                  <a:lnTo>
                    <a:pt x="572135" y="6856095"/>
                  </a:lnTo>
                  <a:lnTo>
                    <a:pt x="556578" y="6854825"/>
                  </a:lnTo>
                  <a:lnTo>
                    <a:pt x="541020" y="6852920"/>
                  </a:lnTo>
                  <a:lnTo>
                    <a:pt x="525463" y="6850698"/>
                  </a:lnTo>
                  <a:lnTo>
                    <a:pt x="510223" y="6848158"/>
                  </a:lnTo>
                  <a:lnTo>
                    <a:pt x="494983" y="6845301"/>
                  </a:lnTo>
                  <a:lnTo>
                    <a:pt x="479743" y="6842126"/>
                  </a:lnTo>
                  <a:lnTo>
                    <a:pt x="465138" y="6838316"/>
                  </a:lnTo>
                  <a:lnTo>
                    <a:pt x="450215" y="6834506"/>
                  </a:lnTo>
                  <a:lnTo>
                    <a:pt x="435610" y="6830062"/>
                  </a:lnTo>
                  <a:lnTo>
                    <a:pt x="421005" y="6825299"/>
                  </a:lnTo>
                  <a:lnTo>
                    <a:pt x="406718" y="6820220"/>
                  </a:lnTo>
                  <a:lnTo>
                    <a:pt x="392748" y="6814822"/>
                  </a:lnTo>
                  <a:lnTo>
                    <a:pt x="378460" y="6809108"/>
                  </a:lnTo>
                  <a:lnTo>
                    <a:pt x="364808" y="6803075"/>
                  </a:lnTo>
                  <a:lnTo>
                    <a:pt x="351155" y="6796726"/>
                  </a:lnTo>
                  <a:lnTo>
                    <a:pt x="337820" y="6790059"/>
                  </a:lnTo>
                  <a:lnTo>
                    <a:pt x="324485" y="6783074"/>
                  </a:lnTo>
                  <a:lnTo>
                    <a:pt x="311468" y="6775772"/>
                  </a:lnTo>
                  <a:lnTo>
                    <a:pt x="298768" y="6768152"/>
                  </a:lnTo>
                  <a:lnTo>
                    <a:pt x="286068" y="6760215"/>
                  </a:lnTo>
                  <a:lnTo>
                    <a:pt x="273050" y="6751960"/>
                  </a:lnTo>
                  <a:lnTo>
                    <a:pt x="260985" y="6743388"/>
                  </a:lnTo>
                  <a:lnTo>
                    <a:pt x="248920" y="6734499"/>
                  </a:lnTo>
                  <a:lnTo>
                    <a:pt x="237173" y="6725609"/>
                  </a:lnTo>
                  <a:lnTo>
                    <a:pt x="225425" y="6716402"/>
                  </a:lnTo>
                  <a:lnTo>
                    <a:pt x="213995" y="6706560"/>
                  </a:lnTo>
                  <a:lnTo>
                    <a:pt x="202883" y="6696718"/>
                  </a:lnTo>
                  <a:lnTo>
                    <a:pt x="192088" y="6686559"/>
                  </a:lnTo>
                  <a:lnTo>
                    <a:pt x="181610" y="6676082"/>
                  </a:lnTo>
                  <a:lnTo>
                    <a:pt x="171450" y="6665922"/>
                  </a:lnTo>
                  <a:lnTo>
                    <a:pt x="160973" y="6654810"/>
                  </a:lnTo>
                  <a:lnTo>
                    <a:pt x="151130" y="6643698"/>
                  </a:lnTo>
                  <a:lnTo>
                    <a:pt x="141605" y="6632269"/>
                  </a:lnTo>
                  <a:lnTo>
                    <a:pt x="132080" y="6620839"/>
                  </a:lnTo>
                  <a:lnTo>
                    <a:pt x="123190" y="6609092"/>
                  </a:lnTo>
                  <a:lnTo>
                    <a:pt x="114300" y="6597028"/>
                  </a:lnTo>
                  <a:lnTo>
                    <a:pt x="105728" y="6584646"/>
                  </a:lnTo>
                  <a:lnTo>
                    <a:pt x="97473" y="6572264"/>
                  </a:lnTo>
                  <a:lnTo>
                    <a:pt x="89853" y="6559247"/>
                  </a:lnTo>
                  <a:lnTo>
                    <a:pt x="82233" y="6546548"/>
                  </a:lnTo>
                  <a:lnTo>
                    <a:pt x="74613" y="6533531"/>
                  </a:lnTo>
                  <a:lnTo>
                    <a:pt x="67945" y="6520197"/>
                  </a:lnTo>
                  <a:lnTo>
                    <a:pt x="60960" y="6506862"/>
                  </a:lnTo>
                  <a:lnTo>
                    <a:pt x="54928" y="6493210"/>
                  </a:lnTo>
                  <a:lnTo>
                    <a:pt x="48578" y="6479241"/>
                  </a:lnTo>
                  <a:lnTo>
                    <a:pt x="43180" y="6465272"/>
                  </a:lnTo>
                  <a:lnTo>
                    <a:pt x="37465" y="6450985"/>
                  </a:lnTo>
                  <a:lnTo>
                    <a:pt x="32703" y="6436698"/>
                  </a:lnTo>
                  <a:lnTo>
                    <a:pt x="27623" y="6422411"/>
                  </a:lnTo>
                  <a:lnTo>
                    <a:pt x="23495" y="6407490"/>
                  </a:lnTo>
                  <a:lnTo>
                    <a:pt x="19685" y="6392885"/>
                  </a:lnTo>
                  <a:lnTo>
                    <a:pt x="15875" y="6377963"/>
                  </a:lnTo>
                  <a:lnTo>
                    <a:pt x="12700" y="6363042"/>
                  </a:lnTo>
                  <a:lnTo>
                    <a:pt x="9843" y="6347485"/>
                  </a:lnTo>
                  <a:lnTo>
                    <a:pt x="7303" y="6332246"/>
                  </a:lnTo>
                  <a:lnTo>
                    <a:pt x="4763" y="6317006"/>
                  </a:lnTo>
                  <a:lnTo>
                    <a:pt x="3175" y="6301132"/>
                  </a:lnTo>
                  <a:lnTo>
                    <a:pt x="1905" y="6285575"/>
                  </a:lnTo>
                  <a:lnTo>
                    <a:pt x="953" y="6270019"/>
                  </a:lnTo>
                  <a:lnTo>
                    <a:pt x="318" y="6253827"/>
                  </a:lnTo>
                  <a:lnTo>
                    <a:pt x="0" y="6237953"/>
                  </a:lnTo>
                  <a:lnTo>
                    <a:pt x="0" y="915326"/>
                  </a:lnTo>
                  <a:lnTo>
                    <a:pt x="318" y="899451"/>
                  </a:lnTo>
                  <a:lnTo>
                    <a:pt x="953" y="883577"/>
                  </a:lnTo>
                  <a:lnTo>
                    <a:pt x="1905" y="867703"/>
                  </a:lnTo>
                  <a:lnTo>
                    <a:pt x="3175" y="852146"/>
                  </a:lnTo>
                  <a:lnTo>
                    <a:pt x="4763" y="836589"/>
                  </a:lnTo>
                  <a:lnTo>
                    <a:pt x="7303" y="821033"/>
                  </a:lnTo>
                  <a:lnTo>
                    <a:pt x="9843" y="805793"/>
                  </a:lnTo>
                  <a:lnTo>
                    <a:pt x="12700" y="790554"/>
                  </a:lnTo>
                  <a:lnTo>
                    <a:pt x="15875" y="775315"/>
                  </a:lnTo>
                  <a:lnTo>
                    <a:pt x="19685" y="760393"/>
                  </a:lnTo>
                  <a:lnTo>
                    <a:pt x="23495" y="745789"/>
                  </a:lnTo>
                  <a:lnTo>
                    <a:pt x="27623" y="731184"/>
                  </a:lnTo>
                  <a:lnTo>
                    <a:pt x="32703" y="716580"/>
                  </a:lnTo>
                  <a:lnTo>
                    <a:pt x="37465" y="702293"/>
                  </a:lnTo>
                  <a:lnTo>
                    <a:pt x="43180" y="688007"/>
                  </a:lnTo>
                  <a:lnTo>
                    <a:pt x="48578" y="674037"/>
                  </a:lnTo>
                  <a:lnTo>
                    <a:pt x="54928" y="660068"/>
                  </a:lnTo>
                  <a:lnTo>
                    <a:pt x="60960" y="646416"/>
                  </a:lnTo>
                  <a:lnTo>
                    <a:pt x="67945" y="633082"/>
                  </a:lnTo>
                  <a:lnTo>
                    <a:pt x="74613" y="619747"/>
                  </a:lnTo>
                  <a:lnTo>
                    <a:pt x="82233" y="606731"/>
                  </a:lnTo>
                  <a:lnTo>
                    <a:pt x="89853" y="594031"/>
                  </a:lnTo>
                  <a:lnTo>
                    <a:pt x="97473" y="581332"/>
                  </a:lnTo>
                  <a:lnTo>
                    <a:pt x="105728" y="568950"/>
                  </a:lnTo>
                  <a:lnTo>
                    <a:pt x="114300" y="556568"/>
                  </a:lnTo>
                  <a:lnTo>
                    <a:pt x="123190" y="544504"/>
                  </a:lnTo>
                  <a:lnTo>
                    <a:pt x="132080" y="532757"/>
                  </a:lnTo>
                  <a:lnTo>
                    <a:pt x="141605" y="521327"/>
                  </a:lnTo>
                  <a:lnTo>
                    <a:pt x="151130" y="509898"/>
                  </a:lnTo>
                  <a:lnTo>
                    <a:pt x="160973" y="498786"/>
                  </a:lnTo>
                  <a:lnTo>
                    <a:pt x="171450" y="487674"/>
                  </a:lnTo>
                  <a:lnTo>
                    <a:pt x="181610" y="477197"/>
                  </a:lnTo>
                  <a:lnTo>
                    <a:pt x="192088" y="466720"/>
                  </a:lnTo>
                  <a:lnTo>
                    <a:pt x="202883" y="456560"/>
                  </a:lnTo>
                  <a:lnTo>
                    <a:pt x="213995" y="446718"/>
                  </a:lnTo>
                  <a:lnTo>
                    <a:pt x="225425" y="436876"/>
                  </a:lnTo>
                  <a:lnTo>
                    <a:pt x="237173" y="427669"/>
                  </a:lnTo>
                  <a:lnTo>
                    <a:pt x="248920" y="418780"/>
                  </a:lnTo>
                  <a:lnTo>
                    <a:pt x="260985" y="409890"/>
                  </a:lnTo>
                  <a:lnTo>
                    <a:pt x="273050" y="401318"/>
                  </a:lnTo>
                  <a:lnTo>
                    <a:pt x="286068" y="393381"/>
                  </a:lnTo>
                  <a:lnTo>
                    <a:pt x="298768" y="385126"/>
                  </a:lnTo>
                  <a:lnTo>
                    <a:pt x="311468" y="377507"/>
                  </a:lnTo>
                  <a:lnTo>
                    <a:pt x="324485" y="370522"/>
                  </a:lnTo>
                  <a:lnTo>
                    <a:pt x="337820" y="363220"/>
                  </a:lnTo>
                  <a:lnTo>
                    <a:pt x="351155" y="356870"/>
                  </a:lnTo>
                  <a:lnTo>
                    <a:pt x="364808" y="350203"/>
                  </a:lnTo>
                  <a:lnTo>
                    <a:pt x="378460" y="344171"/>
                  </a:lnTo>
                  <a:lnTo>
                    <a:pt x="392748" y="338456"/>
                  </a:lnTo>
                  <a:lnTo>
                    <a:pt x="406718" y="333059"/>
                  </a:lnTo>
                  <a:lnTo>
                    <a:pt x="421005" y="327979"/>
                  </a:lnTo>
                  <a:lnTo>
                    <a:pt x="435610" y="323534"/>
                  </a:lnTo>
                  <a:lnTo>
                    <a:pt x="450215" y="318772"/>
                  </a:lnTo>
                  <a:lnTo>
                    <a:pt x="465138" y="314962"/>
                  </a:lnTo>
                  <a:lnTo>
                    <a:pt x="479743" y="311471"/>
                  </a:lnTo>
                  <a:lnTo>
                    <a:pt x="494983" y="307977"/>
                  </a:lnTo>
                  <a:lnTo>
                    <a:pt x="510223" y="305120"/>
                  </a:lnTo>
                  <a:lnTo>
                    <a:pt x="525463" y="302581"/>
                  </a:lnTo>
                  <a:lnTo>
                    <a:pt x="541020" y="300676"/>
                  </a:lnTo>
                  <a:lnTo>
                    <a:pt x="556578" y="298771"/>
                  </a:lnTo>
                  <a:lnTo>
                    <a:pt x="572135" y="297183"/>
                  </a:lnTo>
                  <a:lnTo>
                    <a:pt x="588010" y="296231"/>
                  </a:lnTo>
                  <a:lnTo>
                    <a:pt x="603885" y="295596"/>
                  </a:lnTo>
                  <a:lnTo>
                    <a:pt x="619760" y="295278"/>
                  </a:lnTo>
                  <a:lnTo>
                    <a:pt x="1639884" y="295278"/>
                  </a:lnTo>
                  <a:lnTo>
                    <a:pt x="1639884" y="179388"/>
                  </a:lnTo>
                  <a:lnTo>
                    <a:pt x="2125900" y="179388"/>
                  </a:lnTo>
                  <a:lnTo>
                    <a:pt x="2038346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532699" y="2854452"/>
            <a:ext cx="1769807" cy="1769807"/>
            <a:chOff x="6494599" y="2930652"/>
            <a:chExt cx="1769807" cy="1769807"/>
          </a:xfrm>
        </p:grpSpPr>
        <p:sp>
          <p:nvSpPr>
            <p:cNvPr id="29" name="椭圆 28"/>
            <p:cNvSpPr/>
            <p:nvPr/>
          </p:nvSpPr>
          <p:spPr>
            <a:xfrm>
              <a:off x="6494599" y="2930652"/>
              <a:ext cx="1769807" cy="1769807"/>
            </a:xfrm>
            <a:prstGeom prst="ellipse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KSO_Shape"/>
            <p:cNvSpPr>
              <a:spLocks/>
            </p:cNvSpPr>
            <p:nvPr/>
          </p:nvSpPr>
          <p:spPr bwMode="auto">
            <a:xfrm>
              <a:off x="6988820" y="3417577"/>
              <a:ext cx="781364" cy="795956"/>
            </a:xfrm>
            <a:custGeom>
              <a:avLst/>
              <a:gdLst>
                <a:gd name="T0" fmla="*/ 1088909 w 1944688"/>
                <a:gd name="T1" fmla="*/ 1478020 h 1979613"/>
                <a:gd name="T2" fmla="*/ 1105805 w 1944688"/>
                <a:gd name="T3" fmla="*/ 1615987 h 1979613"/>
                <a:gd name="T4" fmla="*/ 979564 w 1944688"/>
                <a:gd name="T5" fmla="*/ 1431925 h 1979613"/>
                <a:gd name="T6" fmla="*/ 811133 w 1944688"/>
                <a:gd name="T7" fmla="*/ 1321868 h 1979613"/>
                <a:gd name="T8" fmla="*/ 770571 w 1944688"/>
                <a:gd name="T9" fmla="*/ 1208449 h 1979613"/>
                <a:gd name="T10" fmla="*/ 827928 w 1944688"/>
                <a:gd name="T11" fmla="*/ 1109921 h 1979613"/>
                <a:gd name="T12" fmla="*/ 1112606 w 1944688"/>
                <a:gd name="T13" fmla="*/ 674053 h 1979613"/>
                <a:gd name="T14" fmla="*/ 1149350 w 1944688"/>
                <a:gd name="T15" fmla="*/ 766128 h 1979613"/>
                <a:gd name="T16" fmla="*/ 1085682 w 1944688"/>
                <a:gd name="T17" fmla="*/ 922338 h 1979613"/>
                <a:gd name="T18" fmla="*/ 916605 w 1944688"/>
                <a:gd name="T19" fmla="*/ 541568 h 1979613"/>
                <a:gd name="T20" fmla="*/ 864200 w 1944688"/>
                <a:gd name="T21" fmla="*/ 1004409 h 1979613"/>
                <a:gd name="T22" fmla="*/ 743510 w 1944688"/>
                <a:gd name="T23" fmla="*/ 1114247 h 1979613"/>
                <a:gd name="T24" fmla="*/ 749545 w 1944688"/>
                <a:gd name="T25" fmla="*/ 1320271 h 1979613"/>
                <a:gd name="T26" fmla="*/ 863882 w 1944688"/>
                <a:gd name="T27" fmla="*/ 1423442 h 1979613"/>
                <a:gd name="T28" fmla="*/ 1035388 w 1944688"/>
                <a:gd name="T29" fmla="*/ 1692004 h 1979613"/>
                <a:gd name="T30" fmla="*/ 1135434 w 1944688"/>
                <a:gd name="T31" fmla="*/ 1598357 h 1979613"/>
                <a:gd name="T32" fmla="*/ 1087158 w 1944688"/>
                <a:gd name="T33" fmla="*/ 1425029 h 1979613"/>
                <a:gd name="T34" fmla="*/ 1029672 w 1944688"/>
                <a:gd name="T35" fmla="*/ 1070121 h 1979613"/>
                <a:gd name="T36" fmla="*/ 1170370 w 1944688"/>
                <a:gd name="T37" fmla="*/ 968220 h 1979613"/>
                <a:gd name="T38" fmla="*/ 1219598 w 1944688"/>
                <a:gd name="T39" fmla="*/ 767275 h 1979613"/>
                <a:gd name="T40" fmla="*/ 1157348 w 1944688"/>
                <a:gd name="T41" fmla="*/ 597122 h 1979613"/>
                <a:gd name="T42" fmla="*/ 995370 w 1944688"/>
                <a:gd name="T43" fmla="*/ 529823 h 1979613"/>
                <a:gd name="T44" fmla="*/ 888020 w 1944688"/>
                <a:gd name="T45" fmla="*/ 312370 h 1979613"/>
                <a:gd name="T46" fmla="*/ 871505 w 1944688"/>
                <a:gd name="T47" fmla="*/ 408875 h 1979613"/>
                <a:gd name="T48" fmla="*/ 969327 w 1944688"/>
                <a:gd name="T49" fmla="*/ 472999 h 1979613"/>
                <a:gd name="T50" fmla="*/ 1059209 w 1944688"/>
                <a:gd name="T51" fmla="*/ 399351 h 1979613"/>
                <a:gd name="T52" fmla="*/ 1026813 w 1944688"/>
                <a:gd name="T53" fmla="*/ 299037 h 1979613"/>
                <a:gd name="T54" fmla="*/ 1190379 w 1944688"/>
                <a:gd name="T55" fmla="*/ 1270 h 1979613"/>
                <a:gd name="T56" fmla="*/ 1266286 w 1944688"/>
                <a:gd name="T57" fmla="*/ 52379 h 1979613"/>
                <a:gd name="T58" fmla="*/ 1285978 w 1944688"/>
                <a:gd name="T59" fmla="*/ 375543 h 1979613"/>
                <a:gd name="T60" fmla="*/ 1339335 w 1944688"/>
                <a:gd name="T61" fmla="*/ 412367 h 1979613"/>
                <a:gd name="T62" fmla="*/ 1627402 w 1944688"/>
                <a:gd name="T63" fmla="*/ 266975 h 1979613"/>
                <a:gd name="T64" fmla="*/ 1713155 w 1944688"/>
                <a:gd name="T65" fmla="*/ 299037 h 1979613"/>
                <a:gd name="T66" fmla="*/ 1944688 w 1944688"/>
                <a:gd name="T67" fmla="*/ 730768 h 1979613"/>
                <a:gd name="T68" fmla="*/ 1900224 w 1944688"/>
                <a:gd name="T69" fmla="*/ 811083 h 1979613"/>
                <a:gd name="T70" fmla="*/ 1646458 w 1944688"/>
                <a:gd name="T71" fmla="*/ 985997 h 1979613"/>
                <a:gd name="T72" fmla="*/ 1891013 w 1944688"/>
                <a:gd name="T73" fmla="*/ 1162499 h 1979613"/>
                <a:gd name="T74" fmla="*/ 1943735 w 1944688"/>
                <a:gd name="T75" fmla="*/ 1238369 h 1979613"/>
                <a:gd name="T76" fmla="*/ 1720142 w 1944688"/>
                <a:gd name="T77" fmla="*/ 1672640 h 1979613"/>
                <a:gd name="T78" fmla="*/ 1637883 w 1944688"/>
                <a:gd name="T79" fmla="*/ 1712956 h 1979613"/>
                <a:gd name="T80" fmla="*/ 1347910 w 1944688"/>
                <a:gd name="T81" fmla="*/ 1568199 h 1979613"/>
                <a:gd name="T82" fmla="*/ 1289471 w 1944688"/>
                <a:gd name="T83" fmla="*/ 1595817 h 1979613"/>
                <a:gd name="T84" fmla="*/ 1271050 w 1944688"/>
                <a:gd name="T85" fmla="*/ 1918028 h 1979613"/>
                <a:gd name="T86" fmla="*/ 1200542 w 1944688"/>
                <a:gd name="T87" fmla="*/ 1976121 h 1979613"/>
                <a:gd name="T88" fmla="*/ 710797 w 1944688"/>
                <a:gd name="T89" fmla="*/ 1960884 h 1979613"/>
                <a:gd name="T90" fmla="*/ 663474 w 1944688"/>
                <a:gd name="T91" fmla="*/ 1882156 h 1979613"/>
                <a:gd name="T92" fmla="*/ 638384 w 1944688"/>
                <a:gd name="T93" fmla="*/ 1574866 h 1979613"/>
                <a:gd name="T94" fmla="*/ 363339 w 1944688"/>
                <a:gd name="T95" fmla="*/ 1698353 h 1979613"/>
                <a:gd name="T96" fmla="*/ 271551 w 1944688"/>
                <a:gd name="T97" fmla="*/ 1705655 h 1979613"/>
                <a:gd name="T98" fmla="*/ 6987 w 1944688"/>
                <a:gd name="T99" fmla="*/ 1295510 h 1979613"/>
                <a:gd name="T100" fmla="*/ 13339 w 1944688"/>
                <a:gd name="T101" fmla="*/ 1204402 h 1979613"/>
                <a:gd name="T102" fmla="*/ 283303 w 1944688"/>
                <a:gd name="T103" fmla="*/ 1025361 h 1979613"/>
                <a:gd name="T104" fmla="*/ 288702 w 1944688"/>
                <a:gd name="T105" fmla="*/ 960601 h 1979613"/>
                <a:gd name="T106" fmla="*/ 18739 w 1944688"/>
                <a:gd name="T107" fmla="*/ 784100 h 1979613"/>
                <a:gd name="T108" fmla="*/ 3811 w 1944688"/>
                <a:gd name="T109" fmla="*/ 693944 h 1979613"/>
                <a:gd name="T110" fmla="*/ 261706 w 1944688"/>
                <a:gd name="T111" fmla="*/ 277768 h 1979613"/>
                <a:gd name="T112" fmla="*/ 353493 w 1944688"/>
                <a:gd name="T113" fmla="*/ 276181 h 1979613"/>
                <a:gd name="T114" fmla="*/ 632032 w 1944688"/>
                <a:gd name="T115" fmla="*/ 407922 h 1979613"/>
                <a:gd name="T116" fmla="*/ 663157 w 1944688"/>
                <a:gd name="T117" fmla="*/ 108250 h 1979613"/>
                <a:gd name="T118" fmla="*/ 702540 w 1944688"/>
                <a:gd name="T119" fmla="*/ 24761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44688" h="1979613">
                  <a:moveTo>
                    <a:pt x="979564" y="1431925"/>
                  </a:moveTo>
                  <a:lnTo>
                    <a:pt x="987534" y="1431925"/>
                  </a:lnTo>
                  <a:lnTo>
                    <a:pt x="995504" y="1432561"/>
                  </a:lnTo>
                  <a:lnTo>
                    <a:pt x="1003474" y="1433515"/>
                  </a:lnTo>
                  <a:lnTo>
                    <a:pt x="1011443" y="1435104"/>
                  </a:lnTo>
                  <a:lnTo>
                    <a:pt x="1023238" y="1437647"/>
                  </a:lnTo>
                  <a:lnTo>
                    <a:pt x="1029614" y="1439237"/>
                  </a:lnTo>
                  <a:lnTo>
                    <a:pt x="1035352" y="1441144"/>
                  </a:lnTo>
                  <a:lnTo>
                    <a:pt x="1041091" y="1443687"/>
                  </a:lnTo>
                  <a:lnTo>
                    <a:pt x="1046829" y="1445913"/>
                  </a:lnTo>
                  <a:lnTo>
                    <a:pt x="1052886" y="1449092"/>
                  </a:lnTo>
                  <a:lnTo>
                    <a:pt x="1058305" y="1452271"/>
                  </a:lnTo>
                  <a:lnTo>
                    <a:pt x="1063725" y="1455450"/>
                  </a:lnTo>
                  <a:lnTo>
                    <a:pt x="1069463" y="1459264"/>
                  </a:lnTo>
                  <a:lnTo>
                    <a:pt x="1074563" y="1463397"/>
                  </a:lnTo>
                  <a:lnTo>
                    <a:pt x="1079664" y="1467847"/>
                  </a:lnTo>
                  <a:lnTo>
                    <a:pt x="1084127" y="1472616"/>
                  </a:lnTo>
                  <a:lnTo>
                    <a:pt x="1088909" y="1478020"/>
                  </a:lnTo>
                  <a:lnTo>
                    <a:pt x="1093372" y="1484060"/>
                  </a:lnTo>
                  <a:lnTo>
                    <a:pt x="1097198" y="1489782"/>
                  </a:lnTo>
                  <a:lnTo>
                    <a:pt x="1101023" y="1496458"/>
                  </a:lnTo>
                  <a:lnTo>
                    <a:pt x="1104848" y="1503770"/>
                  </a:lnTo>
                  <a:lnTo>
                    <a:pt x="1107399" y="1511081"/>
                  </a:lnTo>
                  <a:lnTo>
                    <a:pt x="1110268" y="1519029"/>
                  </a:lnTo>
                  <a:lnTo>
                    <a:pt x="1112499" y="1526658"/>
                  </a:lnTo>
                  <a:lnTo>
                    <a:pt x="1114093" y="1535559"/>
                  </a:lnTo>
                  <a:lnTo>
                    <a:pt x="1115687" y="1544142"/>
                  </a:lnTo>
                  <a:lnTo>
                    <a:pt x="1116962" y="1553043"/>
                  </a:lnTo>
                  <a:lnTo>
                    <a:pt x="1117600" y="1561627"/>
                  </a:lnTo>
                  <a:lnTo>
                    <a:pt x="1117600" y="1570210"/>
                  </a:lnTo>
                  <a:lnTo>
                    <a:pt x="1117281" y="1578475"/>
                  </a:lnTo>
                  <a:lnTo>
                    <a:pt x="1116006" y="1586740"/>
                  </a:lnTo>
                  <a:lnTo>
                    <a:pt x="1114412" y="1594688"/>
                  </a:lnTo>
                  <a:lnTo>
                    <a:pt x="1112181" y="1601999"/>
                  </a:lnTo>
                  <a:lnTo>
                    <a:pt x="1109311" y="1609311"/>
                  </a:lnTo>
                  <a:lnTo>
                    <a:pt x="1105805" y="1615987"/>
                  </a:lnTo>
                  <a:lnTo>
                    <a:pt x="1102298" y="1622027"/>
                  </a:lnTo>
                  <a:lnTo>
                    <a:pt x="1098154" y="1628385"/>
                  </a:lnTo>
                  <a:lnTo>
                    <a:pt x="1093372" y="1633789"/>
                  </a:lnTo>
                  <a:lnTo>
                    <a:pt x="1088590" y="1638875"/>
                  </a:lnTo>
                  <a:lnTo>
                    <a:pt x="1083490" y="1643644"/>
                  </a:lnTo>
                  <a:lnTo>
                    <a:pt x="1078389" y="1648094"/>
                  </a:lnTo>
                  <a:lnTo>
                    <a:pt x="1072970" y="1651909"/>
                  </a:lnTo>
                  <a:lnTo>
                    <a:pt x="1067231" y="1655406"/>
                  </a:lnTo>
                  <a:lnTo>
                    <a:pt x="1061812" y="1658903"/>
                  </a:lnTo>
                  <a:lnTo>
                    <a:pt x="1056074" y="1662082"/>
                  </a:lnTo>
                  <a:lnTo>
                    <a:pt x="1044279" y="1667486"/>
                  </a:lnTo>
                  <a:lnTo>
                    <a:pt x="1032483" y="1672254"/>
                  </a:lnTo>
                  <a:lnTo>
                    <a:pt x="1020051" y="1676705"/>
                  </a:lnTo>
                  <a:lnTo>
                    <a:pt x="1005067" y="1680520"/>
                  </a:lnTo>
                  <a:lnTo>
                    <a:pt x="990084" y="1683698"/>
                  </a:lnTo>
                  <a:lnTo>
                    <a:pt x="975420" y="1685924"/>
                  </a:lnTo>
                  <a:lnTo>
                    <a:pt x="960437" y="1687513"/>
                  </a:lnTo>
                  <a:lnTo>
                    <a:pt x="979564" y="1431925"/>
                  </a:lnTo>
                  <a:close/>
                  <a:moveTo>
                    <a:pt x="913172" y="1082675"/>
                  </a:moveTo>
                  <a:lnTo>
                    <a:pt x="935037" y="1374775"/>
                  </a:lnTo>
                  <a:lnTo>
                    <a:pt x="923312" y="1373508"/>
                  </a:lnTo>
                  <a:lnTo>
                    <a:pt x="911587" y="1371924"/>
                  </a:lnTo>
                  <a:lnTo>
                    <a:pt x="899545" y="1369706"/>
                  </a:lnTo>
                  <a:lnTo>
                    <a:pt x="887820" y="1366538"/>
                  </a:lnTo>
                  <a:lnTo>
                    <a:pt x="875778" y="1363053"/>
                  </a:lnTo>
                  <a:lnTo>
                    <a:pt x="864370" y="1358301"/>
                  </a:lnTo>
                  <a:lnTo>
                    <a:pt x="858349" y="1355767"/>
                  </a:lnTo>
                  <a:lnTo>
                    <a:pt x="852962" y="1353232"/>
                  </a:lnTo>
                  <a:lnTo>
                    <a:pt x="847258" y="1350064"/>
                  </a:lnTo>
                  <a:lnTo>
                    <a:pt x="841554" y="1346896"/>
                  </a:lnTo>
                  <a:lnTo>
                    <a:pt x="836484" y="1343411"/>
                  </a:lnTo>
                  <a:lnTo>
                    <a:pt x="831097" y="1339609"/>
                  </a:lnTo>
                  <a:lnTo>
                    <a:pt x="826027" y="1335491"/>
                  </a:lnTo>
                  <a:lnTo>
                    <a:pt x="820956" y="1331372"/>
                  </a:lnTo>
                  <a:lnTo>
                    <a:pt x="816203" y="1326620"/>
                  </a:lnTo>
                  <a:lnTo>
                    <a:pt x="811133" y="1321868"/>
                  </a:lnTo>
                  <a:lnTo>
                    <a:pt x="806696" y="1316482"/>
                  </a:lnTo>
                  <a:lnTo>
                    <a:pt x="802577" y="1311413"/>
                  </a:lnTo>
                  <a:lnTo>
                    <a:pt x="798140" y="1305394"/>
                  </a:lnTo>
                  <a:lnTo>
                    <a:pt x="794338" y="1299691"/>
                  </a:lnTo>
                  <a:lnTo>
                    <a:pt x="790535" y="1293355"/>
                  </a:lnTo>
                  <a:lnTo>
                    <a:pt x="787366" y="1287019"/>
                  </a:lnTo>
                  <a:lnTo>
                    <a:pt x="784197" y="1280365"/>
                  </a:lnTo>
                  <a:lnTo>
                    <a:pt x="781028" y="1273396"/>
                  </a:lnTo>
                  <a:lnTo>
                    <a:pt x="778176" y="1266426"/>
                  </a:lnTo>
                  <a:lnTo>
                    <a:pt x="775958" y="1259456"/>
                  </a:lnTo>
                  <a:lnTo>
                    <a:pt x="774057" y="1251852"/>
                  </a:lnTo>
                  <a:lnTo>
                    <a:pt x="772472" y="1244566"/>
                  </a:lnTo>
                  <a:lnTo>
                    <a:pt x="771205" y="1236962"/>
                  </a:lnTo>
                  <a:lnTo>
                    <a:pt x="770571" y="1230943"/>
                  </a:lnTo>
                  <a:lnTo>
                    <a:pt x="770571" y="1228408"/>
                  </a:lnTo>
                  <a:lnTo>
                    <a:pt x="769937" y="1224290"/>
                  </a:lnTo>
                  <a:lnTo>
                    <a:pt x="769937" y="1216370"/>
                  </a:lnTo>
                  <a:lnTo>
                    <a:pt x="770571" y="1208449"/>
                  </a:lnTo>
                  <a:lnTo>
                    <a:pt x="771205" y="1201163"/>
                  </a:lnTo>
                  <a:lnTo>
                    <a:pt x="772472" y="1193559"/>
                  </a:lnTo>
                  <a:lnTo>
                    <a:pt x="773740" y="1186589"/>
                  </a:lnTo>
                  <a:lnTo>
                    <a:pt x="775641" y="1179936"/>
                  </a:lnTo>
                  <a:lnTo>
                    <a:pt x="777542" y="1173283"/>
                  </a:lnTo>
                  <a:lnTo>
                    <a:pt x="779761" y="1166947"/>
                  </a:lnTo>
                  <a:lnTo>
                    <a:pt x="782296" y="1160928"/>
                  </a:lnTo>
                  <a:lnTo>
                    <a:pt x="785465" y="1154908"/>
                  </a:lnTo>
                  <a:lnTo>
                    <a:pt x="788317" y="1149522"/>
                  </a:lnTo>
                  <a:lnTo>
                    <a:pt x="792119" y="1144137"/>
                  </a:lnTo>
                  <a:lnTo>
                    <a:pt x="795922" y="1139068"/>
                  </a:lnTo>
                  <a:lnTo>
                    <a:pt x="799725" y="1134315"/>
                  </a:lnTo>
                  <a:lnTo>
                    <a:pt x="804161" y="1129563"/>
                  </a:lnTo>
                  <a:lnTo>
                    <a:pt x="808281" y="1124811"/>
                  </a:lnTo>
                  <a:lnTo>
                    <a:pt x="813034" y="1121009"/>
                  </a:lnTo>
                  <a:lnTo>
                    <a:pt x="818104" y="1116891"/>
                  </a:lnTo>
                  <a:lnTo>
                    <a:pt x="822858" y="1113406"/>
                  </a:lnTo>
                  <a:lnTo>
                    <a:pt x="827928" y="1109921"/>
                  </a:lnTo>
                  <a:lnTo>
                    <a:pt x="833315" y="1106753"/>
                  </a:lnTo>
                  <a:lnTo>
                    <a:pt x="844089" y="1101367"/>
                  </a:lnTo>
                  <a:lnTo>
                    <a:pt x="854864" y="1096298"/>
                  </a:lnTo>
                  <a:lnTo>
                    <a:pt x="866272" y="1092496"/>
                  </a:lnTo>
                  <a:lnTo>
                    <a:pt x="877680" y="1089011"/>
                  </a:lnTo>
                  <a:lnTo>
                    <a:pt x="889405" y="1086160"/>
                  </a:lnTo>
                  <a:lnTo>
                    <a:pt x="901130" y="1084259"/>
                  </a:lnTo>
                  <a:lnTo>
                    <a:pt x="913172" y="1082675"/>
                  </a:lnTo>
                  <a:close/>
                  <a:moveTo>
                    <a:pt x="1039752" y="628650"/>
                  </a:moveTo>
                  <a:lnTo>
                    <a:pt x="1050839" y="632778"/>
                  </a:lnTo>
                  <a:lnTo>
                    <a:pt x="1061292" y="637858"/>
                  </a:lnTo>
                  <a:lnTo>
                    <a:pt x="1072695" y="643890"/>
                  </a:lnTo>
                  <a:lnTo>
                    <a:pt x="1083148" y="650240"/>
                  </a:lnTo>
                  <a:lnTo>
                    <a:pt x="1093601" y="657225"/>
                  </a:lnTo>
                  <a:lnTo>
                    <a:pt x="1098986" y="661035"/>
                  </a:lnTo>
                  <a:lnTo>
                    <a:pt x="1103420" y="665163"/>
                  </a:lnTo>
                  <a:lnTo>
                    <a:pt x="1108172" y="669290"/>
                  </a:lnTo>
                  <a:lnTo>
                    <a:pt x="1112606" y="674053"/>
                  </a:lnTo>
                  <a:lnTo>
                    <a:pt x="1116724" y="678498"/>
                  </a:lnTo>
                  <a:lnTo>
                    <a:pt x="1121159" y="682943"/>
                  </a:lnTo>
                  <a:lnTo>
                    <a:pt x="1124960" y="687705"/>
                  </a:lnTo>
                  <a:lnTo>
                    <a:pt x="1128444" y="692785"/>
                  </a:lnTo>
                  <a:lnTo>
                    <a:pt x="1131612" y="697865"/>
                  </a:lnTo>
                  <a:lnTo>
                    <a:pt x="1134779" y="703580"/>
                  </a:lnTo>
                  <a:lnTo>
                    <a:pt x="1137630" y="708660"/>
                  </a:lnTo>
                  <a:lnTo>
                    <a:pt x="1139847" y="714058"/>
                  </a:lnTo>
                  <a:lnTo>
                    <a:pt x="1141748" y="719455"/>
                  </a:lnTo>
                  <a:lnTo>
                    <a:pt x="1143332" y="724853"/>
                  </a:lnTo>
                  <a:lnTo>
                    <a:pt x="1144915" y="730885"/>
                  </a:lnTo>
                  <a:lnTo>
                    <a:pt x="1146499" y="736600"/>
                  </a:lnTo>
                  <a:lnTo>
                    <a:pt x="1147449" y="742950"/>
                  </a:lnTo>
                  <a:lnTo>
                    <a:pt x="1148083" y="749300"/>
                  </a:lnTo>
                  <a:lnTo>
                    <a:pt x="1148716" y="755968"/>
                  </a:lnTo>
                  <a:lnTo>
                    <a:pt x="1148716" y="759143"/>
                  </a:lnTo>
                  <a:lnTo>
                    <a:pt x="1149350" y="763270"/>
                  </a:lnTo>
                  <a:lnTo>
                    <a:pt x="1149350" y="766128"/>
                  </a:lnTo>
                  <a:lnTo>
                    <a:pt x="1149350" y="767715"/>
                  </a:lnTo>
                  <a:lnTo>
                    <a:pt x="1149350" y="770890"/>
                  </a:lnTo>
                  <a:lnTo>
                    <a:pt x="1149350" y="778193"/>
                  </a:lnTo>
                  <a:lnTo>
                    <a:pt x="1148400" y="793115"/>
                  </a:lnTo>
                  <a:lnTo>
                    <a:pt x="1146816" y="807721"/>
                  </a:lnTo>
                  <a:lnTo>
                    <a:pt x="1145866" y="814706"/>
                  </a:lnTo>
                  <a:lnTo>
                    <a:pt x="1144282" y="821691"/>
                  </a:lnTo>
                  <a:lnTo>
                    <a:pt x="1142698" y="828358"/>
                  </a:lnTo>
                  <a:lnTo>
                    <a:pt x="1140798" y="835026"/>
                  </a:lnTo>
                  <a:lnTo>
                    <a:pt x="1136363" y="848043"/>
                  </a:lnTo>
                  <a:lnTo>
                    <a:pt x="1131295" y="860426"/>
                  </a:lnTo>
                  <a:lnTo>
                    <a:pt x="1128444" y="866458"/>
                  </a:lnTo>
                  <a:lnTo>
                    <a:pt x="1125277" y="872173"/>
                  </a:lnTo>
                  <a:lnTo>
                    <a:pt x="1118625" y="883603"/>
                  </a:lnTo>
                  <a:lnTo>
                    <a:pt x="1111339" y="894081"/>
                  </a:lnTo>
                  <a:lnTo>
                    <a:pt x="1103420" y="904558"/>
                  </a:lnTo>
                  <a:lnTo>
                    <a:pt x="1094868" y="913766"/>
                  </a:lnTo>
                  <a:lnTo>
                    <a:pt x="1085682" y="922338"/>
                  </a:lnTo>
                  <a:lnTo>
                    <a:pt x="1076179" y="930593"/>
                  </a:lnTo>
                  <a:lnTo>
                    <a:pt x="1066360" y="938213"/>
                  </a:lnTo>
                  <a:lnTo>
                    <a:pt x="1060025" y="942341"/>
                  </a:lnTo>
                  <a:lnTo>
                    <a:pt x="1054006" y="946786"/>
                  </a:lnTo>
                  <a:lnTo>
                    <a:pt x="1047671" y="950596"/>
                  </a:lnTo>
                  <a:lnTo>
                    <a:pt x="1041019" y="954088"/>
                  </a:lnTo>
                  <a:lnTo>
                    <a:pt x="1027716" y="960756"/>
                  </a:lnTo>
                  <a:lnTo>
                    <a:pt x="1014412" y="966788"/>
                  </a:lnTo>
                  <a:lnTo>
                    <a:pt x="1039752" y="628650"/>
                  </a:lnTo>
                  <a:close/>
                  <a:moveTo>
                    <a:pt x="953447" y="529505"/>
                  </a:moveTo>
                  <a:lnTo>
                    <a:pt x="947094" y="530140"/>
                  </a:lnTo>
                  <a:lnTo>
                    <a:pt x="941060" y="531410"/>
                  </a:lnTo>
                  <a:lnTo>
                    <a:pt x="935026" y="532997"/>
                  </a:lnTo>
                  <a:lnTo>
                    <a:pt x="929309" y="535220"/>
                  </a:lnTo>
                  <a:lnTo>
                    <a:pt x="928038" y="535220"/>
                  </a:lnTo>
                  <a:lnTo>
                    <a:pt x="928038" y="535537"/>
                  </a:lnTo>
                  <a:lnTo>
                    <a:pt x="922004" y="538394"/>
                  </a:lnTo>
                  <a:lnTo>
                    <a:pt x="916605" y="541568"/>
                  </a:lnTo>
                  <a:lnTo>
                    <a:pt x="911523" y="545060"/>
                  </a:lnTo>
                  <a:lnTo>
                    <a:pt x="906441" y="548870"/>
                  </a:lnTo>
                  <a:lnTo>
                    <a:pt x="901677" y="553314"/>
                  </a:lnTo>
                  <a:lnTo>
                    <a:pt x="897866" y="557441"/>
                  </a:lnTo>
                  <a:lnTo>
                    <a:pt x="894055" y="562520"/>
                  </a:lnTo>
                  <a:lnTo>
                    <a:pt x="890561" y="567917"/>
                  </a:lnTo>
                  <a:lnTo>
                    <a:pt x="887385" y="573313"/>
                  </a:lnTo>
                  <a:lnTo>
                    <a:pt x="884527" y="579027"/>
                  </a:lnTo>
                  <a:lnTo>
                    <a:pt x="882303" y="585059"/>
                  </a:lnTo>
                  <a:lnTo>
                    <a:pt x="880715" y="590773"/>
                  </a:lnTo>
                  <a:lnTo>
                    <a:pt x="879127" y="597122"/>
                  </a:lnTo>
                  <a:lnTo>
                    <a:pt x="878174" y="603789"/>
                  </a:lnTo>
                  <a:lnTo>
                    <a:pt x="877857" y="610455"/>
                  </a:lnTo>
                  <a:lnTo>
                    <a:pt x="878174" y="617121"/>
                  </a:lnTo>
                  <a:lnTo>
                    <a:pt x="906124" y="992029"/>
                  </a:lnTo>
                  <a:lnTo>
                    <a:pt x="891831" y="995521"/>
                  </a:lnTo>
                  <a:lnTo>
                    <a:pt x="877539" y="999965"/>
                  </a:lnTo>
                  <a:lnTo>
                    <a:pt x="864200" y="1004409"/>
                  </a:lnTo>
                  <a:lnTo>
                    <a:pt x="851178" y="1010123"/>
                  </a:lnTo>
                  <a:lnTo>
                    <a:pt x="838156" y="1015838"/>
                  </a:lnTo>
                  <a:lnTo>
                    <a:pt x="831487" y="1019329"/>
                  </a:lnTo>
                  <a:lnTo>
                    <a:pt x="825452" y="1022821"/>
                  </a:lnTo>
                  <a:lnTo>
                    <a:pt x="818783" y="1026948"/>
                  </a:lnTo>
                  <a:lnTo>
                    <a:pt x="812430" y="1031075"/>
                  </a:lnTo>
                  <a:lnTo>
                    <a:pt x="806078" y="1035519"/>
                  </a:lnTo>
                  <a:lnTo>
                    <a:pt x="799726" y="1040599"/>
                  </a:lnTo>
                  <a:lnTo>
                    <a:pt x="793692" y="1045678"/>
                  </a:lnTo>
                  <a:lnTo>
                    <a:pt x="787340" y="1051074"/>
                  </a:lnTo>
                  <a:lnTo>
                    <a:pt x="780988" y="1057106"/>
                  </a:lnTo>
                  <a:lnTo>
                    <a:pt x="775271" y="1063772"/>
                  </a:lnTo>
                  <a:lnTo>
                    <a:pt x="769236" y="1070756"/>
                  </a:lnTo>
                  <a:lnTo>
                    <a:pt x="763837" y="1078058"/>
                  </a:lnTo>
                  <a:lnTo>
                    <a:pt x="757803" y="1086311"/>
                  </a:lnTo>
                  <a:lnTo>
                    <a:pt x="752721" y="1095200"/>
                  </a:lnTo>
                  <a:lnTo>
                    <a:pt x="747639" y="1104406"/>
                  </a:lnTo>
                  <a:lnTo>
                    <a:pt x="743510" y="1114247"/>
                  </a:lnTo>
                  <a:lnTo>
                    <a:pt x="739064" y="1124723"/>
                  </a:lnTo>
                  <a:lnTo>
                    <a:pt x="735253" y="1136151"/>
                  </a:lnTo>
                  <a:lnTo>
                    <a:pt x="732077" y="1147896"/>
                  </a:lnTo>
                  <a:lnTo>
                    <a:pt x="729218" y="1159959"/>
                  </a:lnTo>
                  <a:lnTo>
                    <a:pt x="727313" y="1172340"/>
                  </a:lnTo>
                  <a:lnTo>
                    <a:pt x="726042" y="1185038"/>
                  </a:lnTo>
                  <a:lnTo>
                    <a:pt x="725407" y="1197736"/>
                  </a:lnTo>
                  <a:lnTo>
                    <a:pt x="725089" y="1210751"/>
                  </a:lnTo>
                  <a:lnTo>
                    <a:pt x="725089" y="1223132"/>
                  </a:lnTo>
                  <a:lnTo>
                    <a:pt x="725407" y="1229481"/>
                  </a:lnTo>
                  <a:lnTo>
                    <a:pt x="725725" y="1236782"/>
                  </a:lnTo>
                  <a:lnTo>
                    <a:pt x="727630" y="1251385"/>
                  </a:lnTo>
                  <a:lnTo>
                    <a:pt x="730171" y="1263765"/>
                  </a:lnTo>
                  <a:lnTo>
                    <a:pt x="733347" y="1276146"/>
                  </a:lnTo>
                  <a:lnTo>
                    <a:pt x="736841" y="1287891"/>
                  </a:lnTo>
                  <a:lnTo>
                    <a:pt x="740652" y="1299002"/>
                  </a:lnTo>
                  <a:lnTo>
                    <a:pt x="745098" y="1310113"/>
                  </a:lnTo>
                  <a:lnTo>
                    <a:pt x="749545" y="1320271"/>
                  </a:lnTo>
                  <a:lnTo>
                    <a:pt x="754309" y="1330112"/>
                  </a:lnTo>
                  <a:lnTo>
                    <a:pt x="760026" y="1339636"/>
                  </a:lnTo>
                  <a:lnTo>
                    <a:pt x="765425" y="1348524"/>
                  </a:lnTo>
                  <a:lnTo>
                    <a:pt x="771142" y="1356778"/>
                  </a:lnTo>
                  <a:lnTo>
                    <a:pt x="777176" y="1364079"/>
                  </a:lnTo>
                  <a:lnTo>
                    <a:pt x="783529" y="1371698"/>
                  </a:lnTo>
                  <a:lnTo>
                    <a:pt x="789563" y="1378364"/>
                  </a:lnTo>
                  <a:lnTo>
                    <a:pt x="796233" y="1384396"/>
                  </a:lnTo>
                  <a:lnTo>
                    <a:pt x="802902" y="1390110"/>
                  </a:lnTo>
                  <a:lnTo>
                    <a:pt x="809572" y="1395189"/>
                  </a:lnTo>
                  <a:lnTo>
                    <a:pt x="816242" y="1400268"/>
                  </a:lnTo>
                  <a:lnTo>
                    <a:pt x="822911" y="1404395"/>
                  </a:lnTo>
                  <a:lnTo>
                    <a:pt x="829581" y="1408522"/>
                  </a:lnTo>
                  <a:lnTo>
                    <a:pt x="836251" y="1412014"/>
                  </a:lnTo>
                  <a:lnTo>
                    <a:pt x="843238" y="1415506"/>
                  </a:lnTo>
                  <a:lnTo>
                    <a:pt x="849908" y="1418363"/>
                  </a:lnTo>
                  <a:lnTo>
                    <a:pt x="856577" y="1420903"/>
                  </a:lnTo>
                  <a:lnTo>
                    <a:pt x="863882" y="1423442"/>
                  </a:lnTo>
                  <a:lnTo>
                    <a:pt x="870552" y="1425347"/>
                  </a:lnTo>
                  <a:lnTo>
                    <a:pt x="877222" y="1427252"/>
                  </a:lnTo>
                  <a:lnTo>
                    <a:pt x="884209" y="1428839"/>
                  </a:lnTo>
                  <a:lnTo>
                    <a:pt x="897548" y="1431061"/>
                  </a:lnTo>
                  <a:lnTo>
                    <a:pt x="910888" y="1432648"/>
                  </a:lnTo>
                  <a:lnTo>
                    <a:pt x="925180" y="1433601"/>
                  </a:lnTo>
                  <a:lnTo>
                    <a:pt x="939472" y="1433601"/>
                  </a:lnTo>
                  <a:lnTo>
                    <a:pt x="958528" y="1687877"/>
                  </a:lnTo>
                  <a:lnTo>
                    <a:pt x="956305" y="1687877"/>
                  </a:lnTo>
                  <a:lnTo>
                    <a:pt x="956623" y="1698353"/>
                  </a:lnTo>
                  <a:lnTo>
                    <a:pt x="959481" y="1698671"/>
                  </a:lnTo>
                  <a:lnTo>
                    <a:pt x="959799" y="1703115"/>
                  </a:lnTo>
                  <a:lnTo>
                    <a:pt x="960116" y="1698671"/>
                  </a:lnTo>
                  <a:lnTo>
                    <a:pt x="975996" y="1698671"/>
                  </a:lnTo>
                  <a:lnTo>
                    <a:pt x="991559" y="1698353"/>
                  </a:lnTo>
                  <a:lnTo>
                    <a:pt x="1007122" y="1697083"/>
                  </a:lnTo>
                  <a:lnTo>
                    <a:pt x="1023002" y="1694861"/>
                  </a:lnTo>
                  <a:lnTo>
                    <a:pt x="1035388" y="1692004"/>
                  </a:lnTo>
                  <a:lnTo>
                    <a:pt x="1048410" y="1688830"/>
                  </a:lnTo>
                  <a:lnTo>
                    <a:pt x="1054762" y="1686608"/>
                  </a:lnTo>
                  <a:lnTo>
                    <a:pt x="1060797" y="1684385"/>
                  </a:lnTo>
                  <a:lnTo>
                    <a:pt x="1067149" y="1681528"/>
                  </a:lnTo>
                  <a:lnTo>
                    <a:pt x="1073501" y="1678671"/>
                  </a:lnTo>
                  <a:lnTo>
                    <a:pt x="1079853" y="1675179"/>
                  </a:lnTo>
                  <a:lnTo>
                    <a:pt x="1085570" y="1671370"/>
                  </a:lnTo>
                  <a:lnTo>
                    <a:pt x="1091922" y="1667243"/>
                  </a:lnTo>
                  <a:lnTo>
                    <a:pt x="1097639" y="1662799"/>
                  </a:lnTo>
                  <a:lnTo>
                    <a:pt x="1103673" y="1657085"/>
                  </a:lnTo>
                  <a:lnTo>
                    <a:pt x="1109072" y="1651371"/>
                  </a:lnTo>
                  <a:lnTo>
                    <a:pt x="1114472" y="1644704"/>
                  </a:lnTo>
                  <a:lnTo>
                    <a:pt x="1120189" y="1637086"/>
                  </a:lnTo>
                  <a:lnTo>
                    <a:pt x="1124953" y="1628514"/>
                  </a:lnTo>
                  <a:lnTo>
                    <a:pt x="1129082" y="1619308"/>
                  </a:lnTo>
                  <a:lnTo>
                    <a:pt x="1132575" y="1609467"/>
                  </a:lnTo>
                  <a:lnTo>
                    <a:pt x="1134163" y="1604071"/>
                  </a:lnTo>
                  <a:lnTo>
                    <a:pt x="1135434" y="1598357"/>
                  </a:lnTo>
                  <a:lnTo>
                    <a:pt x="1136704" y="1592643"/>
                  </a:lnTo>
                  <a:lnTo>
                    <a:pt x="1137657" y="1586611"/>
                  </a:lnTo>
                  <a:lnTo>
                    <a:pt x="1138927" y="1574866"/>
                  </a:lnTo>
                  <a:lnTo>
                    <a:pt x="1139245" y="1562802"/>
                  </a:lnTo>
                  <a:lnTo>
                    <a:pt x="1138927" y="1551057"/>
                  </a:lnTo>
                  <a:lnTo>
                    <a:pt x="1137974" y="1539311"/>
                  </a:lnTo>
                  <a:lnTo>
                    <a:pt x="1136704" y="1527566"/>
                  </a:lnTo>
                  <a:lnTo>
                    <a:pt x="1134481" y="1516137"/>
                  </a:lnTo>
                  <a:lnTo>
                    <a:pt x="1131940" y="1504709"/>
                  </a:lnTo>
                  <a:lnTo>
                    <a:pt x="1128764" y="1493916"/>
                  </a:lnTo>
                  <a:lnTo>
                    <a:pt x="1125270" y="1482805"/>
                  </a:lnTo>
                  <a:lnTo>
                    <a:pt x="1120824" y="1472647"/>
                  </a:lnTo>
                  <a:lnTo>
                    <a:pt x="1115742" y="1463441"/>
                  </a:lnTo>
                  <a:lnTo>
                    <a:pt x="1110660" y="1454235"/>
                  </a:lnTo>
                  <a:lnTo>
                    <a:pt x="1105261" y="1445981"/>
                  </a:lnTo>
                  <a:lnTo>
                    <a:pt x="1099227" y="1438362"/>
                  </a:lnTo>
                  <a:lnTo>
                    <a:pt x="1093510" y="1431061"/>
                  </a:lnTo>
                  <a:lnTo>
                    <a:pt x="1087158" y="1425029"/>
                  </a:lnTo>
                  <a:lnTo>
                    <a:pt x="1080806" y="1418998"/>
                  </a:lnTo>
                  <a:lnTo>
                    <a:pt x="1074771" y="1413919"/>
                  </a:lnTo>
                  <a:lnTo>
                    <a:pt x="1068102" y="1409157"/>
                  </a:lnTo>
                  <a:lnTo>
                    <a:pt x="1061750" y="1404395"/>
                  </a:lnTo>
                  <a:lnTo>
                    <a:pt x="1055080" y="1400586"/>
                  </a:lnTo>
                  <a:lnTo>
                    <a:pt x="1048410" y="1397094"/>
                  </a:lnTo>
                  <a:lnTo>
                    <a:pt x="1041740" y="1393602"/>
                  </a:lnTo>
                  <a:lnTo>
                    <a:pt x="1035071" y="1390745"/>
                  </a:lnTo>
                  <a:lnTo>
                    <a:pt x="1028401" y="1388205"/>
                  </a:lnTo>
                  <a:lnTo>
                    <a:pt x="1021731" y="1385666"/>
                  </a:lnTo>
                  <a:lnTo>
                    <a:pt x="1015062" y="1383761"/>
                  </a:lnTo>
                  <a:lnTo>
                    <a:pt x="1007122" y="1381539"/>
                  </a:lnTo>
                  <a:lnTo>
                    <a:pt x="999499" y="1379952"/>
                  </a:lnTo>
                  <a:lnTo>
                    <a:pt x="991877" y="1378364"/>
                  </a:lnTo>
                  <a:lnTo>
                    <a:pt x="983937" y="1377095"/>
                  </a:lnTo>
                  <a:lnTo>
                    <a:pt x="1006804" y="1075201"/>
                  </a:lnTo>
                  <a:lnTo>
                    <a:pt x="1018238" y="1072661"/>
                  </a:lnTo>
                  <a:lnTo>
                    <a:pt x="1029672" y="1070121"/>
                  </a:lnTo>
                  <a:lnTo>
                    <a:pt x="1040788" y="1066947"/>
                  </a:lnTo>
                  <a:lnTo>
                    <a:pt x="1051904" y="1062820"/>
                  </a:lnTo>
                  <a:lnTo>
                    <a:pt x="1063338" y="1058376"/>
                  </a:lnTo>
                  <a:lnTo>
                    <a:pt x="1074771" y="1053297"/>
                  </a:lnTo>
                  <a:lnTo>
                    <a:pt x="1085570" y="1047265"/>
                  </a:lnTo>
                  <a:lnTo>
                    <a:pt x="1096686" y="1040916"/>
                  </a:lnTo>
                  <a:lnTo>
                    <a:pt x="1103356" y="1036789"/>
                  </a:lnTo>
                  <a:lnTo>
                    <a:pt x="1109390" y="1032027"/>
                  </a:lnTo>
                  <a:lnTo>
                    <a:pt x="1116060" y="1027266"/>
                  </a:lnTo>
                  <a:lnTo>
                    <a:pt x="1122412" y="1022187"/>
                  </a:lnTo>
                  <a:lnTo>
                    <a:pt x="1128764" y="1016790"/>
                  </a:lnTo>
                  <a:lnTo>
                    <a:pt x="1135116" y="1010758"/>
                  </a:lnTo>
                  <a:lnTo>
                    <a:pt x="1141150" y="1005044"/>
                  </a:lnTo>
                  <a:lnTo>
                    <a:pt x="1147185" y="998378"/>
                  </a:lnTo>
                  <a:lnTo>
                    <a:pt x="1152902" y="991394"/>
                  </a:lnTo>
                  <a:lnTo>
                    <a:pt x="1158936" y="984093"/>
                  </a:lnTo>
                  <a:lnTo>
                    <a:pt x="1164336" y="976474"/>
                  </a:lnTo>
                  <a:lnTo>
                    <a:pt x="1170370" y="968220"/>
                  </a:lnTo>
                  <a:lnTo>
                    <a:pt x="1175452" y="959966"/>
                  </a:lnTo>
                  <a:lnTo>
                    <a:pt x="1180533" y="950760"/>
                  </a:lnTo>
                  <a:lnTo>
                    <a:pt x="1185615" y="941554"/>
                  </a:lnTo>
                  <a:lnTo>
                    <a:pt x="1190379" y="931714"/>
                  </a:lnTo>
                  <a:lnTo>
                    <a:pt x="1194508" y="921555"/>
                  </a:lnTo>
                  <a:lnTo>
                    <a:pt x="1198954" y="910444"/>
                  </a:lnTo>
                  <a:lnTo>
                    <a:pt x="1202766" y="899651"/>
                  </a:lnTo>
                  <a:lnTo>
                    <a:pt x="1206259" y="887906"/>
                  </a:lnTo>
                  <a:lnTo>
                    <a:pt x="1209435" y="876160"/>
                  </a:lnTo>
                  <a:lnTo>
                    <a:pt x="1212294" y="863779"/>
                  </a:lnTo>
                  <a:lnTo>
                    <a:pt x="1214517" y="851399"/>
                  </a:lnTo>
                  <a:lnTo>
                    <a:pt x="1216422" y="838701"/>
                  </a:lnTo>
                  <a:lnTo>
                    <a:pt x="1217693" y="826003"/>
                  </a:lnTo>
                  <a:lnTo>
                    <a:pt x="1218963" y="812988"/>
                  </a:lnTo>
                  <a:lnTo>
                    <a:pt x="1219598" y="799972"/>
                  </a:lnTo>
                  <a:lnTo>
                    <a:pt x="1219916" y="787274"/>
                  </a:lnTo>
                  <a:lnTo>
                    <a:pt x="1219916" y="774259"/>
                  </a:lnTo>
                  <a:lnTo>
                    <a:pt x="1219598" y="767275"/>
                  </a:lnTo>
                  <a:lnTo>
                    <a:pt x="1219598" y="763783"/>
                  </a:lnTo>
                  <a:lnTo>
                    <a:pt x="1219281" y="760926"/>
                  </a:lnTo>
                  <a:lnTo>
                    <a:pt x="1219281" y="754894"/>
                  </a:lnTo>
                  <a:lnTo>
                    <a:pt x="1218328" y="747910"/>
                  </a:lnTo>
                  <a:lnTo>
                    <a:pt x="1218010" y="740927"/>
                  </a:lnTo>
                  <a:lnTo>
                    <a:pt x="1217058" y="734260"/>
                  </a:lnTo>
                  <a:lnTo>
                    <a:pt x="1214834" y="720292"/>
                  </a:lnTo>
                  <a:lnTo>
                    <a:pt x="1212294" y="706325"/>
                  </a:lnTo>
                  <a:lnTo>
                    <a:pt x="1208800" y="692674"/>
                  </a:lnTo>
                  <a:lnTo>
                    <a:pt x="1204671" y="679341"/>
                  </a:lnTo>
                  <a:lnTo>
                    <a:pt x="1199907" y="666643"/>
                  </a:lnTo>
                  <a:lnTo>
                    <a:pt x="1194826" y="654263"/>
                  </a:lnTo>
                  <a:lnTo>
                    <a:pt x="1189426" y="642835"/>
                  </a:lnTo>
                  <a:lnTo>
                    <a:pt x="1183709" y="632359"/>
                  </a:lnTo>
                  <a:lnTo>
                    <a:pt x="1177357" y="622201"/>
                  </a:lnTo>
                  <a:lnTo>
                    <a:pt x="1170688" y="613312"/>
                  </a:lnTo>
                  <a:lnTo>
                    <a:pt x="1164018" y="605058"/>
                  </a:lnTo>
                  <a:lnTo>
                    <a:pt x="1157348" y="597122"/>
                  </a:lnTo>
                  <a:lnTo>
                    <a:pt x="1150361" y="590138"/>
                  </a:lnTo>
                  <a:lnTo>
                    <a:pt x="1143691" y="583789"/>
                  </a:lnTo>
                  <a:lnTo>
                    <a:pt x="1136704" y="578075"/>
                  </a:lnTo>
                  <a:lnTo>
                    <a:pt x="1129399" y="572996"/>
                  </a:lnTo>
                  <a:lnTo>
                    <a:pt x="1122412" y="567917"/>
                  </a:lnTo>
                  <a:lnTo>
                    <a:pt x="1115742" y="563472"/>
                  </a:lnTo>
                  <a:lnTo>
                    <a:pt x="1108755" y="559663"/>
                  </a:lnTo>
                  <a:lnTo>
                    <a:pt x="1101768" y="555536"/>
                  </a:lnTo>
                  <a:lnTo>
                    <a:pt x="1094463" y="552044"/>
                  </a:lnTo>
                  <a:lnTo>
                    <a:pt x="1088111" y="549505"/>
                  </a:lnTo>
                  <a:lnTo>
                    <a:pt x="1080806" y="546330"/>
                  </a:lnTo>
                  <a:lnTo>
                    <a:pt x="1073818" y="543791"/>
                  </a:lnTo>
                  <a:lnTo>
                    <a:pt x="1060162" y="539664"/>
                  </a:lnTo>
                  <a:lnTo>
                    <a:pt x="1046504" y="536172"/>
                  </a:lnTo>
                  <a:lnTo>
                    <a:pt x="1033165" y="533315"/>
                  </a:lnTo>
                  <a:lnTo>
                    <a:pt x="1019508" y="531093"/>
                  </a:lnTo>
                  <a:lnTo>
                    <a:pt x="1007122" y="530140"/>
                  </a:lnTo>
                  <a:lnTo>
                    <a:pt x="995370" y="529823"/>
                  </a:lnTo>
                  <a:lnTo>
                    <a:pt x="983301" y="529823"/>
                  </a:lnTo>
                  <a:lnTo>
                    <a:pt x="971550" y="530140"/>
                  </a:lnTo>
                  <a:lnTo>
                    <a:pt x="967104" y="529823"/>
                  </a:lnTo>
                  <a:lnTo>
                    <a:pt x="962657" y="529505"/>
                  </a:lnTo>
                  <a:lnTo>
                    <a:pt x="953447" y="529505"/>
                  </a:lnTo>
                  <a:close/>
                  <a:moveTo>
                    <a:pt x="958846" y="276181"/>
                  </a:moveTo>
                  <a:lnTo>
                    <a:pt x="953764" y="276816"/>
                  </a:lnTo>
                  <a:lnTo>
                    <a:pt x="949318" y="277451"/>
                  </a:lnTo>
                  <a:lnTo>
                    <a:pt x="944236" y="278403"/>
                  </a:lnTo>
                  <a:lnTo>
                    <a:pt x="939472" y="279356"/>
                  </a:lnTo>
                  <a:lnTo>
                    <a:pt x="934708" y="280625"/>
                  </a:lnTo>
                  <a:lnTo>
                    <a:pt x="930262" y="282213"/>
                  </a:lnTo>
                  <a:lnTo>
                    <a:pt x="925815" y="284117"/>
                  </a:lnTo>
                  <a:lnTo>
                    <a:pt x="916922" y="288562"/>
                  </a:lnTo>
                  <a:lnTo>
                    <a:pt x="908982" y="293006"/>
                  </a:lnTo>
                  <a:lnTo>
                    <a:pt x="901360" y="299037"/>
                  </a:lnTo>
                  <a:lnTo>
                    <a:pt x="894372" y="305386"/>
                  </a:lnTo>
                  <a:lnTo>
                    <a:pt x="888020" y="312370"/>
                  </a:lnTo>
                  <a:lnTo>
                    <a:pt x="882621" y="319672"/>
                  </a:lnTo>
                  <a:lnTo>
                    <a:pt x="877539" y="327925"/>
                  </a:lnTo>
                  <a:lnTo>
                    <a:pt x="873093" y="336496"/>
                  </a:lnTo>
                  <a:lnTo>
                    <a:pt x="871505" y="340941"/>
                  </a:lnTo>
                  <a:lnTo>
                    <a:pt x="869917" y="345702"/>
                  </a:lnTo>
                  <a:lnTo>
                    <a:pt x="868964" y="350464"/>
                  </a:lnTo>
                  <a:lnTo>
                    <a:pt x="867694" y="354908"/>
                  </a:lnTo>
                  <a:lnTo>
                    <a:pt x="866741" y="359670"/>
                  </a:lnTo>
                  <a:lnTo>
                    <a:pt x="866106" y="364749"/>
                  </a:lnTo>
                  <a:lnTo>
                    <a:pt x="865788" y="369511"/>
                  </a:lnTo>
                  <a:lnTo>
                    <a:pt x="865788" y="374590"/>
                  </a:lnTo>
                  <a:lnTo>
                    <a:pt x="865788" y="379669"/>
                  </a:lnTo>
                  <a:lnTo>
                    <a:pt x="866106" y="384749"/>
                  </a:lnTo>
                  <a:lnTo>
                    <a:pt x="866741" y="389828"/>
                  </a:lnTo>
                  <a:lnTo>
                    <a:pt x="867694" y="394590"/>
                  </a:lnTo>
                  <a:lnTo>
                    <a:pt x="868964" y="399351"/>
                  </a:lnTo>
                  <a:lnTo>
                    <a:pt x="869917" y="404113"/>
                  </a:lnTo>
                  <a:lnTo>
                    <a:pt x="871505" y="408875"/>
                  </a:lnTo>
                  <a:lnTo>
                    <a:pt x="873093" y="413002"/>
                  </a:lnTo>
                  <a:lnTo>
                    <a:pt x="877539" y="421573"/>
                  </a:lnTo>
                  <a:lnTo>
                    <a:pt x="882621" y="429826"/>
                  </a:lnTo>
                  <a:lnTo>
                    <a:pt x="888020" y="437445"/>
                  </a:lnTo>
                  <a:lnTo>
                    <a:pt x="894372" y="444429"/>
                  </a:lnTo>
                  <a:lnTo>
                    <a:pt x="901360" y="450778"/>
                  </a:lnTo>
                  <a:lnTo>
                    <a:pt x="908982" y="456492"/>
                  </a:lnTo>
                  <a:lnTo>
                    <a:pt x="916922" y="461254"/>
                  </a:lnTo>
                  <a:lnTo>
                    <a:pt x="925815" y="465381"/>
                  </a:lnTo>
                  <a:lnTo>
                    <a:pt x="930262" y="466968"/>
                  </a:lnTo>
                  <a:lnTo>
                    <a:pt x="934708" y="468555"/>
                  </a:lnTo>
                  <a:lnTo>
                    <a:pt x="939472" y="470142"/>
                  </a:lnTo>
                  <a:lnTo>
                    <a:pt x="944236" y="471095"/>
                  </a:lnTo>
                  <a:lnTo>
                    <a:pt x="949318" y="472047"/>
                  </a:lnTo>
                  <a:lnTo>
                    <a:pt x="953764" y="472682"/>
                  </a:lnTo>
                  <a:lnTo>
                    <a:pt x="958846" y="472999"/>
                  </a:lnTo>
                  <a:lnTo>
                    <a:pt x="964245" y="473317"/>
                  </a:lnTo>
                  <a:lnTo>
                    <a:pt x="969327" y="472999"/>
                  </a:lnTo>
                  <a:lnTo>
                    <a:pt x="974408" y="472682"/>
                  </a:lnTo>
                  <a:lnTo>
                    <a:pt x="978855" y="472047"/>
                  </a:lnTo>
                  <a:lnTo>
                    <a:pt x="983937" y="471095"/>
                  </a:lnTo>
                  <a:lnTo>
                    <a:pt x="988701" y="470142"/>
                  </a:lnTo>
                  <a:lnTo>
                    <a:pt x="993465" y="468555"/>
                  </a:lnTo>
                  <a:lnTo>
                    <a:pt x="997911" y="466968"/>
                  </a:lnTo>
                  <a:lnTo>
                    <a:pt x="1002358" y="465381"/>
                  </a:lnTo>
                  <a:lnTo>
                    <a:pt x="1011250" y="461254"/>
                  </a:lnTo>
                  <a:lnTo>
                    <a:pt x="1018873" y="456492"/>
                  </a:lnTo>
                  <a:lnTo>
                    <a:pt x="1026813" y="450778"/>
                  </a:lnTo>
                  <a:lnTo>
                    <a:pt x="1033800" y="444429"/>
                  </a:lnTo>
                  <a:lnTo>
                    <a:pt x="1040152" y="437445"/>
                  </a:lnTo>
                  <a:lnTo>
                    <a:pt x="1045552" y="429826"/>
                  </a:lnTo>
                  <a:lnTo>
                    <a:pt x="1050633" y="421573"/>
                  </a:lnTo>
                  <a:lnTo>
                    <a:pt x="1055080" y="413002"/>
                  </a:lnTo>
                  <a:lnTo>
                    <a:pt x="1056668" y="408875"/>
                  </a:lnTo>
                  <a:lnTo>
                    <a:pt x="1058256" y="404113"/>
                  </a:lnTo>
                  <a:lnTo>
                    <a:pt x="1059209" y="399351"/>
                  </a:lnTo>
                  <a:lnTo>
                    <a:pt x="1060479" y="394590"/>
                  </a:lnTo>
                  <a:lnTo>
                    <a:pt x="1061432" y="389828"/>
                  </a:lnTo>
                  <a:lnTo>
                    <a:pt x="1062067" y="384749"/>
                  </a:lnTo>
                  <a:lnTo>
                    <a:pt x="1062385" y="379669"/>
                  </a:lnTo>
                  <a:lnTo>
                    <a:pt x="1062385" y="374590"/>
                  </a:lnTo>
                  <a:lnTo>
                    <a:pt x="1062385" y="369511"/>
                  </a:lnTo>
                  <a:lnTo>
                    <a:pt x="1062067" y="364749"/>
                  </a:lnTo>
                  <a:lnTo>
                    <a:pt x="1061432" y="359670"/>
                  </a:lnTo>
                  <a:lnTo>
                    <a:pt x="1060479" y="354908"/>
                  </a:lnTo>
                  <a:lnTo>
                    <a:pt x="1059209" y="350464"/>
                  </a:lnTo>
                  <a:lnTo>
                    <a:pt x="1058256" y="345702"/>
                  </a:lnTo>
                  <a:lnTo>
                    <a:pt x="1056668" y="340941"/>
                  </a:lnTo>
                  <a:lnTo>
                    <a:pt x="1055080" y="336496"/>
                  </a:lnTo>
                  <a:lnTo>
                    <a:pt x="1050633" y="327925"/>
                  </a:lnTo>
                  <a:lnTo>
                    <a:pt x="1045552" y="319672"/>
                  </a:lnTo>
                  <a:lnTo>
                    <a:pt x="1040152" y="312370"/>
                  </a:lnTo>
                  <a:lnTo>
                    <a:pt x="1033800" y="305386"/>
                  </a:lnTo>
                  <a:lnTo>
                    <a:pt x="1026813" y="299037"/>
                  </a:lnTo>
                  <a:lnTo>
                    <a:pt x="1018873" y="293006"/>
                  </a:lnTo>
                  <a:lnTo>
                    <a:pt x="1011250" y="288562"/>
                  </a:lnTo>
                  <a:lnTo>
                    <a:pt x="1002358" y="284117"/>
                  </a:lnTo>
                  <a:lnTo>
                    <a:pt x="997911" y="282213"/>
                  </a:lnTo>
                  <a:lnTo>
                    <a:pt x="993465" y="280625"/>
                  </a:lnTo>
                  <a:lnTo>
                    <a:pt x="988701" y="279356"/>
                  </a:lnTo>
                  <a:lnTo>
                    <a:pt x="983937" y="278403"/>
                  </a:lnTo>
                  <a:lnTo>
                    <a:pt x="978855" y="277451"/>
                  </a:lnTo>
                  <a:lnTo>
                    <a:pt x="974408" y="276816"/>
                  </a:lnTo>
                  <a:lnTo>
                    <a:pt x="969327" y="276181"/>
                  </a:lnTo>
                  <a:lnTo>
                    <a:pt x="964245" y="276181"/>
                  </a:lnTo>
                  <a:lnTo>
                    <a:pt x="958846" y="276181"/>
                  </a:lnTo>
                  <a:close/>
                  <a:moveTo>
                    <a:pt x="765743" y="0"/>
                  </a:moveTo>
                  <a:lnTo>
                    <a:pt x="771142" y="0"/>
                  </a:lnTo>
                  <a:lnTo>
                    <a:pt x="1173864" y="0"/>
                  </a:lnTo>
                  <a:lnTo>
                    <a:pt x="1179263" y="0"/>
                  </a:lnTo>
                  <a:lnTo>
                    <a:pt x="1184662" y="635"/>
                  </a:lnTo>
                  <a:lnTo>
                    <a:pt x="1190379" y="1270"/>
                  </a:lnTo>
                  <a:lnTo>
                    <a:pt x="1195461" y="2222"/>
                  </a:lnTo>
                  <a:lnTo>
                    <a:pt x="1200542" y="3810"/>
                  </a:lnTo>
                  <a:lnTo>
                    <a:pt x="1205624" y="4762"/>
                  </a:lnTo>
                  <a:lnTo>
                    <a:pt x="1210706" y="6667"/>
                  </a:lnTo>
                  <a:lnTo>
                    <a:pt x="1215787" y="8889"/>
                  </a:lnTo>
                  <a:lnTo>
                    <a:pt x="1220551" y="10794"/>
                  </a:lnTo>
                  <a:lnTo>
                    <a:pt x="1224998" y="13016"/>
                  </a:lnTo>
                  <a:lnTo>
                    <a:pt x="1229444" y="15873"/>
                  </a:lnTo>
                  <a:lnTo>
                    <a:pt x="1234208" y="18412"/>
                  </a:lnTo>
                  <a:lnTo>
                    <a:pt x="1238337" y="21587"/>
                  </a:lnTo>
                  <a:lnTo>
                    <a:pt x="1242466" y="24761"/>
                  </a:lnTo>
                  <a:lnTo>
                    <a:pt x="1246277" y="28253"/>
                  </a:lnTo>
                  <a:lnTo>
                    <a:pt x="1250088" y="31745"/>
                  </a:lnTo>
                  <a:lnTo>
                    <a:pt x="1253900" y="35872"/>
                  </a:lnTo>
                  <a:lnTo>
                    <a:pt x="1256758" y="39681"/>
                  </a:lnTo>
                  <a:lnTo>
                    <a:pt x="1260570" y="43491"/>
                  </a:lnTo>
                  <a:lnTo>
                    <a:pt x="1263110" y="47935"/>
                  </a:lnTo>
                  <a:lnTo>
                    <a:pt x="1266286" y="52379"/>
                  </a:lnTo>
                  <a:lnTo>
                    <a:pt x="1268510" y="56824"/>
                  </a:lnTo>
                  <a:lnTo>
                    <a:pt x="1271050" y="61585"/>
                  </a:lnTo>
                  <a:lnTo>
                    <a:pt x="1273274" y="66347"/>
                  </a:lnTo>
                  <a:lnTo>
                    <a:pt x="1275179" y="71109"/>
                  </a:lnTo>
                  <a:lnTo>
                    <a:pt x="1276767" y="76188"/>
                  </a:lnTo>
                  <a:lnTo>
                    <a:pt x="1278355" y="81267"/>
                  </a:lnTo>
                  <a:lnTo>
                    <a:pt x="1279626" y="86664"/>
                  </a:lnTo>
                  <a:lnTo>
                    <a:pt x="1280261" y="91743"/>
                  </a:lnTo>
                  <a:lnTo>
                    <a:pt x="1281214" y="97140"/>
                  </a:lnTo>
                  <a:lnTo>
                    <a:pt x="1281531" y="102854"/>
                  </a:lnTo>
                  <a:lnTo>
                    <a:pt x="1281849" y="108250"/>
                  </a:lnTo>
                  <a:lnTo>
                    <a:pt x="1281849" y="345702"/>
                  </a:lnTo>
                  <a:lnTo>
                    <a:pt x="1281849" y="351099"/>
                  </a:lnTo>
                  <a:lnTo>
                    <a:pt x="1282484" y="356496"/>
                  </a:lnTo>
                  <a:lnTo>
                    <a:pt x="1282802" y="361575"/>
                  </a:lnTo>
                  <a:lnTo>
                    <a:pt x="1284072" y="366337"/>
                  </a:lnTo>
                  <a:lnTo>
                    <a:pt x="1284707" y="371098"/>
                  </a:lnTo>
                  <a:lnTo>
                    <a:pt x="1285978" y="375543"/>
                  </a:lnTo>
                  <a:lnTo>
                    <a:pt x="1287566" y="379669"/>
                  </a:lnTo>
                  <a:lnTo>
                    <a:pt x="1289471" y="383796"/>
                  </a:lnTo>
                  <a:lnTo>
                    <a:pt x="1291059" y="387288"/>
                  </a:lnTo>
                  <a:lnTo>
                    <a:pt x="1293283" y="390780"/>
                  </a:lnTo>
                  <a:lnTo>
                    <a:pt x="1295188" y="393955"/>
                  </a:lnTo>
                  <a:lnTo>
                    <a:pt x="1298047" y="396812"/>
                  </a:lnTo>
                  <a:lnTo>
                    <a:pt x="1300270" y="399669"/>
                  </a:lnTo>
                  <a:lnTo>
                    <a:pt x="1303446" y="402208"/>
                  </a:lnTo>
                  <a:lnTo>
                    <a:pt x="1306304" y="404430"/>
                  </a:lnTo>
                  <a:lnTo>
                    <a:pt x="1309480" y="406335"/>
                  </a:lnTo>
                  <a:lnTo>
                    <a:pt x="1312656" y="407922"/>
                  </a:lnTo>
                  <a:lnTo>
                    <a:pt x="1316150" y="409510"/>
                  </a:lnTo>
                  <a:lnTo>
                    <a:pt x="1319644" y="410779"/>
                  </a:lnTo>
                  <a:lnTo>
                    <a:pt x="1323137" y="411414"/>
                  </a:lnTo>
                  <a:lnTo>
                    <a:pt x="1326949" y="412367"/>
                  </a:lnTo>
                  <a:lnTo>
                    <a:pt x="1331078" y="412684"/>
                  </a:lnTo>
                  <a:lnTo>
                    <a:pt x="1335206" y="412684"/>
                  </a:lnTo>
                  <a:lnTo>
                    <a:pt x="1339335" y="412367"/>
                  </a:lnTo>
                  <a:lnTo>
                    <a:pt x="1343464" y="411732"/>
                  </a:lnTo>
                  <a:lnTo>
                    <a:pt x="1347910" y="411097"/>
                  </a:lnTo>
                  <a:lnTo>
                    <a:pt x="1352039" y="409827"/>
                  </a:lnTo>
                  <a:lnTo>
                    <a:pt x="1356803" y="408875"/>
                  </a:lnTo>
                  <a:lnTo>
                    <a:pt x="1361568" y="406653"/>
                  </a:lnTo>
                  <a:lnTo>
                    <a:pt x="1366332" y="404748"/>
                  </a:lnTo>
                  <a:lnTo>
                    <a:pt x="1371096" y="402526"/>
                  </a:lnTo>
                  <a:lnTo>
                    <a:pt x="1375542" y="399986"/>
                  </a:lnTo>
                  <a:lnTo>
                    <a:pt x="1581349" y="281260"/>
                  </a:lnTo>
                  <a:lnTo>
                    <a:pt x="1586113" y="278721"/>
                  </a:lnTo>
                  <a:lnTo>
                    <a:pt x="1591195" y="276181"/>
                  </a:lnTo>
                  <a:lnTo>
                    <a:pt x="1596277" y="273959"/>
                  </a:lnTo>
                  <a:lnTo>
                    <a:pt x="1601358" y="272372"/>
                  </a:lnTo>
                  <a:lnTo>
                    <a:pt x="1606440" y="270784"/>
                  </a:lnTo>
                  <a:lnTo>
                    <a:pt x="1611522" y="269197"/>
                  </a:lnTo>
                  <a:lnTo>
                    <a:pt x="1617238" y="268562"/>
                  </a:lnTo>
                  <a:lnTo>
                    <a:pt x="1622320" y="267610"/>
                  </a:lnTo>
                  <a:lnTo>
                    <a:pt x="1627402" y="266975"/>
                  </a:lnTo>
                  <a:lnTo>
                    <a:pt x="1632801" y="266975"/>
                  </a:lnTo>
                  <a:lnTo>
                    <a:pt x="1637883" y="266975"/>
                  </a:lnTo>
                  <a:lnTo>
                    <a:pt x="1642964" y="266975"/>
                  </a:lnTo>
                  <a:lnTo>
                    <a:pt x="1648364" y="267610"/>
                  </a:lnTo>
                  <a:lnTo>
                    <a:pt x="1653445" y="268562"/>
                  </a:lnTo>
                  <a:lnTo>
                    <a:pt x="1658527" y="269197"/>
                  </a:lnTo>
                  <a:lnTo>
                    <a:pt x="1663609" y="270467"/>
                  </a:lnTo>
                  <a:lnTo>
                    <a:pt x="1668373" y="272054"/>
                  </a:lnTo>
                  <a:lnTo>
                    <a:pt x="1673454" y="273641"/>
                  </a:lnTo>
                  <a:lnTo>
                    <a:pt x="1678218" y="275546"/>
                  </a:lnTo>
                  <a:lnTo>
                    <a:pt x="1682982" y="277768"/>
                  </a:lnTo>
                  <a:lnTo>
                    <a:pt x="1687746" y="280308"/>
                  </a:lnTo>
                  <a:lnTo>
                    <a:pt x="1692193" y="282530"/>
                  </a:lnTo>
                  <a:lnTo>
                    <a:pt x="1696640" y="285704"/>
                  </a:lnTo>
                  <a:lnTo>
                    <a:pt x="1701086" y="288562"/>
                  </a:lnTo>
                  <a:lnTo>
                    <a:pt x="1705215" y="292053"/>
                  </a:lnTo>
                  <a:lnTo>
                    <a:pt x="1709344" y="295545"/>
                  </a:lnTo>
                  <a:lnTo>
                    <a:pt x="1713155" y="299037"/>
                  </a:lnTo>
                  <a:lnTo>
                    <a:pt x="1716648" y="302847"/>
                  </a:lnTo>
                  <a:lnTo>
                    <a:pt x="1720142" y="307291"/>
                  </a:lnTo>
                  <a:lnTo>
                    <a:pt x="1723318" y="311418"/>
                  </a:lnTo>
                  <a:lnTo>
                    <a:pt x="1726494" y="315862"/>
                  </a:lnTo>
                  <a:lnTo>
                    <a:pt x="1729670" y="320624"/>
                  </a:lnTo>
                  <a:lnTo>
                    <a:pt x="1930713" y="668866"/>
                  </a:lnTo>
                  <a:lnTo>
                    <a:pt x="1933254" y="673945"/>
                  </a:lnTo>
                  <a:lnTo>
                    <a:pt x="1935795" y="678707"/>
                  </a:lnTo>
                  <a:lnTo>
                    <a:pt x="1937701" y="683786"/>
                  </a:lnTo>
                  <a:lnTo>
                    <a:pt x="1939606" y="688865"/>
                  </a:lnTo>
                  <a:lnTo>
                    <a:pt x="1941194" y="693944"/>
                  </a:lnTo>
                  <a:lnTo>
                    <a:pt x="1942465" y="699341"/>
                  </a:lnTo>
                  <a:lnTo>
                    <a:pt x="1943735" y="704420"/>
                  </a:lnTo>
                  <a:lnTo>
                    <a:pt x="1944370" y="709499"/>
                  </a:lnTo>
                  <a:lnTo>
                    <a:pt x="1944688" y="715213"/>
                  </a:lnTo>
                  <a:lnTo>
                    <a:pt x="1944688" y="720292"/>
                  </a:lnTo>
                  <a:lnTo>
                    <a:pt x="1944688" y="725372"/>
                  </a:lnTo>
                  <a:lnTo>
                    <a:pt x="1944688" y="730768"/>
                  </a:lnTo>
                  <a:lnTo>
                    <a:pt x="1944370" y="735847"/>
                  </a:lnTo>
                  <a:lnTo>
                    <a:pt x="1943735" y="740927"/>
                  </a:lnTo>
                  <a:lnTo>
                    <a:pt x="1942465" y="746006"/>
                  </a:lnTo>
                  <a:lnTo>
                    <a:pt x="1941194" y="751085"/>
                  </a:lnTo>
                  <a:lnTo>
                    <a:pt x="1939606" y="756164"/>
                  </a:lnTo>
                  <a:lnTo>
                    <a:pt x="1938018" y="760926"/>
                  </a:lnTo>
                  <a:lnTo>
                    <a:pt x="1936113" y="766005"/>
                  </a:lnTo>
                  <a:lnTo>
                    <a:pt x="1933890" y="770767"/>
                  </a:lnTo>
                  <a:lnTo>
                    <a:pt x="1931349" y="775529"/>
                  </a:lnTo>
                  <a:lnTo>
                    <a:pt x="1929125" y="779655"/>
                  </a:lnTo>
                  <a:lnTo>
                    <a:pt x="1925949" y="784100"/>
                  </a:lnTo>
                  <a:lnTo>
                    <a:pt x="1923091" y="788226"/>
                  </a:lnTo>
                  <a:lnTo>
                    <a:pt x="1919597" y="792671"/>
                  </a:lnTo>
                  <a:lnTo>
                    <a:pt x="1916104" y="796480"/>
                  </a:lnTo>
                  <a:lnTo>
                    <a:pt x="1912610" y="800607"/>
                  </a:lnTo>
                  <a:lnTo>
                    <a:pt x="1908799" y="804099"/>
                  </a:lnTo>
                  <a:lnTo>
                    <a:pt x="1904352" y="807591"/>
                  </a:lnTo>
                  <a:lnTo>
                    <a:pt x="1900224" y="811083"/>
                  </a:lnTo>
                  <a:lnTo>
                    <a:pt x="1895777" y="813940"/>
                  </a:lnTo>
                  <a:lnTo>
                    <a:pt x="1891013" y="816797"/>
                  </a:lnTo>
                  <a:lnTo>
                    <a:pt x="1684888" y="935523"/>
                  </a:lnTo>
                  <a:lnTo>
                    <a:pt x="1680124" y="938380"/>
                  </a:lnTo>
                  <a:lnTo>
                    <a:pt x="1675995" y="941554"/>
                  </a:lnTo>
                  <a:lnTo>
                    <a:pt x="1671866" y="944094"/>
                  </a:lnTo>
                  <a:lnTo>
                    <a:pt x="1668055" y="947269"/>
                  </a:lnTo>
                  <a:lnTo>
                    <a:pt x="1664562" y="950760"/>
                  </a:lnTo>
                  <a:lnTo>
                    <a:pt x="1661385" y="953935"/>
                  </a:lnTo>
                  <a:lnTo>
                    <a:pt x="1658527" y="957427"/>
                  </a:lnTo>
                  <a:lnTo>
                    <a:pt x="1655986" y="960601"/>
                  </a:lnTo>
                  <a:lnTo>
                    <a:pt x="1654080" y="964093"/>
                  </a:lnTo>
                  <a:lnTo>
                    <a:pt x="1651857" y="967585"/>
                  </a:lnTo>
                  <a:lnTo>
                    <a:pt x="1649952" y="971395"/>
                  </a:lnTo>
                  <a:lnTo>
                    <a:pt x="1648681" y="975204"/>
                  </a:lnTo>
                  <a:lnTo>
                    <a:pt x="1647728" y="978696"/>
                  </a:lnTo>
                  <a:lnTo>
                    <a:pt x="1646776" y="982188"/>
                  </a:lnTo>
                  <a:lnTo>
                    <a:pt x="1646458" y="985997"/>
                  </a:lnTo>
                  <a:lnTo>
                    <a:pt x="1646458" y="989807"/>
                  </a:lnTo>
                  <a:lnTo>
                    <a:pt x="1646458" y="993616"/>
                  </a:lnTo>
                  <a:lnTo>
                    <a:pt x="1646776" y="997108"/>
                  </a:lnTo>
                  <a:lnTo>
                    <a:pt x="1647728" y="1000600"/>
                  </a:lnTo>
                  <a:lnTo>
                    <a:pt x="1648681" y="1004409"/>
                  </a:lnTo>
                  <a:lnTo>
                    <a:pt x="1649952" y="1008219"/>
                  </a:lnTo>
                  <a:lnTo>
                    <a:pt x="1651857" y="1011711"/>
                  </a:lnTo>
                  <a:lnTo>
                    <a:pt x="1654080" y="1015203"/>
                  </a:lnTo>
                  <a:lnTo>
                    <a:pt x="1656304" y="1018695"/>
                  </a:lnTo>
                  <a:lnTo>
                    <a:pt x="1658527" y="1022187"/>
                  </a:lnTo>
                  <a:lnTo>
                    <a:pt x="1661385" y="1025361"/>
                  </a:lnTo>
                  <a:lnTo>
                    <a:pt x="1664562" y="1028853"/>
                  </a:lnTo>
                  <a:lnTo>
                    <a:pt x="1668055" y="1032027"/>
                  </a:lnTo>
                  <a:lnTo>
                    <a:pt x="1671866" y="1035202"/>
                  </a:lnTo>
                  <a:lnTo>
                    <a:pt x="1675995" y="1038376"/>
                  </a:lnTo>
                  <a:lnTo>
                    <a:pt x="1680442" y="1040916"/>
                  </a:lnTo>
                  <a:lnTo>
                    <a:pt x="1684888" y="1043773"/>
                  </a:lnTo>
                  <a:lnTo>
                    <a:pt x="1891013" y="1162499"/>
                  </a:lnTo>
                  <a:lnTo>
                    <a:pt x="1895777" y="1165674"/>
                  </a:lnTo>
                  <a:lnTo>
                    <a:pt x="1900224" y="1168848"/>
                  </a:lnTo>
                  <a:lnTo>
                    <a:pt x="1904352" y="1171705"/>
                  </a:lnTo>
                  <a:lnTo>
                    <a:pt x="1908799" y="1175514"/>
                  </a:lnTo>
                  <a:lnTo>
                    <a:pt x="1912610" y="1179006"/>
                  </a:lnTo>
                  <a:lnTo>
                    <a:pt x="1916104" y="1182816"/>
                  </a:lnTo>
                  <a:lnTo>
                    <a:pt x="1919597" y="1186625"/>
                  </a:lnTo>
                  <a:lnTo>
                    <a:pt x="1923091" y="1191069"/>
                  </a:lnTo>
                  <a:lnTo>
                    <a:pt x="1925949" y="1195196"/>
                  </a:lnTo>
                  <a:lnTo>
                    <a:pt x="1929125" y="1199641"/>
                  </a:lnTo>
                  <a:lnTo>
                    <a:pt x="1931349" y="1204402"/>
                  </a:lnTo>
                  <a:lnTo>
                    <a:pt x="1933890" y="1209164"/>
                  </a:lnTo>
                  <a:lnTo>
                    <a:pt x="1936113" y="1213608"/>
                  </a:lnTo>
                  <a:lnTo>
                    <a:pt x="1938018" y="1218370"/>
                  </a:lnTo>
                  <a:lnTo>
                    <a:pt x="1939606" y="1223449"/>
                  </a:lnTo>
                  <a:lnTo>
                    <a:pt x="1941194" y="1228211"/>
                  </a:lnTo>
                  <a:lnTo>
                    <a:pt x="1942465" y="1233290"/>
                  </a:lnTo>
                  <a:lnTo>
                    <a:pt x="1943735" y="1238369"/>
                  </a:lnTo>
                  <a:lnTo>
                    <a:pt x="1944370" y="1243449"/>
                  </a:lnTo>
                  <a:lnTo>
                    <a:pt x="1944688" y="1249163"/>
                  </a:lnTo>
                  <a:lnTo>
                    <a:pt x="1944688" y="1254242"/>
                  </a:lnTo>
                  <a:lnTo>
                    <a:pt x="1944688" y="1259321"/>
                  </a:lnTo>
                  <a:lnTo>
                    <a:pt x="1944688" y="1264718"/>
                  </a:lnTo>
                  <a:lnTo>
                    <a:pt x="1944370" y="1269797"/>
                  </a:lnTo>
                  <a:lnTo>
                    <a:pt x="1943735" y="1274876"/>
                  </a:lnTo>
                  <a:lnTo>
                    <a:pt x="1942465" y="1280273"/>
                  </a:lnTo>
                  <a:lnTo>
                    <a:pt x="1941194" y="1285352"/>
                  </a:lnTo>
                  <a:lnTo>
                    <a:pt x="1939606" y="1290431"/>
                  </a:lnTo>
                  <a:lnTo>
                    <a:pt x="1937701" y="1295510"/>
                  </a:lnTo>
                  <a:lnTo>
                    <a:pt x="1935795" y="1300589"/>
                  </a:lnTo>
                  <a:lnTo>
                    <a:pt x="1933254" y="1305351"/>
                  </a:lnTo>
                  <a:lnTo>
                    <a:pt x="1930713" y="1310430"/>
                  </a:lnTo>
                  <a:lnTo>
                    <a:pt x="1729670" y="1658672"/>
                  </a:lnTo>
                  <a:lnTo>
                    <a:pt x="1726494" y="1663434"/>
                  </a:lnTo>
                  <a:lnTo>
                    <a:pt x="1723318" y="1668196"/>
                  </a:lnTo>
                  <a:lnTo>
                    <a:pt x="1720142" y="1672640"/>
                  </a:lnTo>
                  <a:lnTo>
                    <a:pt x="1716648" y="1676449"/>
                  </a:lnTo>
                  <a:lnTo>
                    <a:pt x="1713155" y="1680259"/>
                  </a:lnTo>
                  <a:lnTo>
                    <a:pt x="1709344" y="1684385"/>
                  </a:lnTo>
                  <a:lnTo>
                    <a:pt x="1705215" y="1687243"/>
                  </a:lnTo>
                  <a:lnTo>
                    <a:pt x="1701086" y="1691052"/>
                  </a:lnTo>
                  <a:lnTo>
                    <a:pt x="1696640" y="1693909"/>
                  </a:lnTo>
                  <a:lnTo>
                    <a:pt x="1692193" y="1696766"/>
                  </a:lnTo>
                  <a:lnTo>
                    <a:pt x="1687746" y="1699623"/>
                  </a:lnTo>
                  <a:lnTo>
                    <a:pt x="1682982" y="1701845"/>
                  </a:lnTo>
                  <a:lnTo>
                    <a:pt x="1678218" y="1703750"/>
                  </a:lnTo>
                  <a:lnTo>
                    <a:pt x="1673454" y="1705655"/>
                  </a:lnTo>
                  <a:lnTo>
                    <a:pt x="1668373" y="1707242"/>
                  </a:lnTo>
                  <a:lnTo>
                    <a:pt x="1663609" y="1708829"/>
                  </a:lnTo>
                  <a:lnTo>
                    <a:pt x="1658527" y="1710099"/>
                  </a:lnTo>
                  <a:lnTo>
                    <a:pt x="1653445" y="1711369"/>
                  </a:lnTo>
                  <a:lnTo>
                    <a:pt x="1648364" y="1712004"/>
                  </a:lnTo>
                  <a:lnTo>
                    <a:pt x="1642964" y="1712321"/>
                  </a:lnTo>
                  <a:lnTo>
                    <a:pt x="1637883" y="1712956"/>
                  </a:lnTo>
                  <a:lnTo>
                    <a:pt x="1632801" y="1712956"/>
                  </a:lnTo>
                  <a:lnTo>
                    <a:pt x="1627402" y="1712321"/>
                  </a:lnTo>
                  <a:lnTo>
                    <a:pt x="1622320" y="1712004"/>
                  </a:lnTo>
                  <a:lnTo>
                    <a:pt x="1617238" y="1711369"/>
                  </a:lnTo>
                  <a:lnTo>
                    <a:pt x="1611522" y="1710099"/>
                  </a:lnTo>
                  <a:lnTo>
                    <a:pt x="1606440" y="1708829"/>
                  </a:lnTo>
                  <a:lnTo>
                    <a:pt x="1601358" y="1707242"/>
                  </a:lnTo>
                  <a:lnTo>
                    <a:pt x="1596277" y="1705337"/>
                  </a:lnTo>
                  <a:lnTo>
                    <a:pt x="1591195" y="1703432"/>
                  </a:lnTo>
                  <a:lnTo>
                    <a:pt x="1586113" y="1701210"/>
                  </a:lnTo>
                  <a:lnTo>
                    <a:pt x="1581349" y="1698353"/>
                  </a:lnTo>
                  <a:lnTo>
                    <a:pt x="1375542" y="1579627"/>
                  </a:lnTo>
                  <a:lnTo>
                    <a:pt x="1371096" y="1576770"/>
                  </a:lnTo>
                  <a:lnTo>
                    <a:pt x="1366332" y="1574548"/>
                  </a:lnTo>
                  <a:lnTo>
                    <a:pt x="1361568" y="1572643"/>
                  </a:lnTo>
                  <a:lnTo>
                    <a:pt x="1356803" y="1571056"/>
                  </a:lnTo>
                  <a:lnTo>
                    <a:pt x="1352039" y="1569469"/>
                  </a:lnTo>
                  <a:lnTo>
                    <a:pt x="1347910" y="1568199"/>
                  </a:lnTo>
                  <a:lnTo>
                    <a:pt x="1343464" y="1567564"/>
                  </a:lnTo>
                  <a:lnTo>
                    <a:pt x="1339335" y="1567247"/>
                  </a:lnTo>
                  <a:lnTo>
                    <a:pt x="1335206" y="1566612"/>
                  </a:lnTo>
                  <a:lnTo>
                    <a:pt x="1331078" y="1566612"/>
                  </a:lnTo>
                  <a:lnTo>
                    <a:pt x="1326949" y="1567247"/>
                  </a:lnTo>
                  <a:lnTo>
                    <a:pt x="1323137" y="1567882"/>
                  </a:lnTo>
                  <a:lnTo>
                    <a:pt x="1319644" y="1568517"/>
                  </a:lnTo>
                  <a:lnTo>
                    <a:pt x="1316150" y="1569786"/>
                  </a:lnTo>
                  <a:lnTo>
                    <a:pt x="1312656" y="1571374"/>
                  </a:lnTo>
                  <a:lnTo>
                    <a:pt x="1309480" y="1572961"/>
                  </a:lnTo>
                  <a:lnTo>
                    <a:pt x="1306304" y="1574866"/>
                  </a:lnTo>
                  <a:lnTo>
                    <a:pt x="1303446" y="1577405"/>
                  </a:lnTo>
                  <a:lnTo>
                    <a:pt x="1300270" y="1579627"/>
                  </a:lnTo>
                  <a:lnTo>
                    <a:pt x="1298047" y="1582484"/>
                  </a:lnTo>
                  <a:lnTo>
                    <a:pt x="1295188" y="1585659"/>
                  </a:lnTo>
                  <a:lnTo>
                    <a:pt x="1293283" y="1588516"/>
                  </a:lnTo>
                  <a:lnTo>
                    <a:pt x="1291059" y="1592325"/>
                  </a:lnTo>
                  <a:lnTo>
                    <a:pt x="1289471" y="1595817"/>
                  </a:lnTo>
                  <a:lnTo>
                    <a:pt x="1287566" y="1599944"/>
                  </a:lnTo>
                  <a:lnTo>
                    <a:pt x="1285978" y="1604071"/>
                  </a:lnTo>
                  <a:lnTo>
                    <a:pt x="1284707" y="1608198"/>
                  </a:lnTo>
                  <a:lnTo>
                    <a:pt x="1284072" y="1612959"/>
                  </a:lnTo>
                  <a:lnTo>
                    <a:pt x="1282802" y="1618039"/>
                  </a:lnTo>
                  <a:lnTo>
                    <a:pt x="1282484" y="1622800"/>
                  </a:lnTo>
                  <a:lnTo>
                    <a:pt x="1281849" y="1628197"/>
                  </a:lnTo>
                  <a:lnTo>
                    <a:pt x="1281849" y="1633594"/>
                  </a:lnTo>
                  <a:lnTo>
                    <a:pt x="1281849" y="1871046"/>
                  </a:lnTo>
                  <a:lnTo>
                    <a:pt x="1281531" y="1877077"/>
                  </a:lnTo>
                  <a:lnTo>
                    <a:pt x="1281214" y="1882156"/>
                  </a:lnTo>
                  <a:lnTo>
                    <a:pt x="1280261" y="1887553"/>
                  </a:lnTo>
                  <a:lnTo>
                    <a:pt x="1279626" y="1892950"/>
                  </a:lnTo>
                  <a:lnTo>
                    <a:pt x="1278355" y="1898029"/>
                  </a:lnTo>
                  <a:lnTo>
                    <a:pt x="1276767" y="1903108"/>
                  </a:lnTo>
                  <a:lnTo>
                    <a:pt x="1275179" y="1908187"/>
                  </a:lnTo>
                  <a:lnTo>
                    <a:pt x="1273274" y="1913266"/>
                  </a:lnTo>
                  <a:lnTo>
                    <a:pt x="1271050" y="1918028"/>
                  </a:lnTo>
                  <a:lnTo>
                    <a:pt x="1268510" y="1922790"/>
                  </a:lnTo>
                  <a:lnTo>
                    <a:pt x="1266286" y="1927234"/>
                  </a:lnTo>
                  <a:lnTo>
                    <a:pt x="1263110" y="1931361"/>
                  </a:lnTo>
                  <a:lnTo>
                    <a:pt x="1260570" y="1935805"/>
                  </a:lnTo>
                  <a:lnTo>
                    <a:pt x="1256758" y="1939932"/>
                  </a:lnTo>
                  <a:lnTo>
                    <a:pt x="1253900" y="1944059"/>
                  </a:lnTo>
                  <a:lnTo>
                    <a:pt x="1250088" y="1947551"/>
                  </a:lnTo>
                  <a:lnTo>
                    <a:pt x="1246277" y="1951360"/>
                  </a:lnTo>
                  <a:lnTo>
                    <a:pt x="1242466" y="1954535"/>
                  </a:lnTo>
                  <a:lnTo>
                    <a:pt x="1238337" y="1958027"/>
                  </a:lnTo>
                  <a:lnTo>
                    <a:pt x="1234208" y="1960884"/>
                  </a:lnTo>
                  <a:lnTo>
                    <a:pt x="1229444" y="1963423"/>
                  </a:lnTo>
                  <a:lnTo>
                    <a:pt x="1224998" y="1966280"/>
                  </a:lnTo>
                  <a:lnTo>
                    <a:pt x="1220551" y="1968502"/>
                  </a:lnTo>
                  <a:lnTo>
                    <a:pt x="1215787" y="1971042"/>
                  </a:lnTo>
                  <a:lnTo>
                    <a:pt x="1210706" y="1972947"/>
                  </a:lnTo>
                  <a:lnTo>
                    <a:pt x="1205624" y="1974534"/>
                  </a:lnTo>
                  <a:lnTo>
                    <a:pt x="1200542" y="1976121"/>
                  </a:lnTo>
                  <a:lnTo>
                    <a:pt x="1195461" y="1977391"/>
                  </a:lnTo>
                  <a:lnTo>
                    <a:pt x="1190379" y="1978026"/>
                  </a:lnTo>
                  <a:lnTo>
                    <a:pt x="1184662" y="1978978"/>
                  </a:lnTo>
                  <a:lnTo>
                    <a:pt x="1179263" y="1979296"/>
                  </a:lnTo>
                  <a:lnTo>
                    <a:pt x="1173864" y="1979613"/>
                  </a:lnTo>
                  <a:lnTo>
                    <a:pt x="771142" y="1979613"/>
                  </a:lnTo>
                  <a:lnTo>
                    <a:pt x="765743" y="1979296"/>
                  </a:lnTo>
                  <a:lnTo>
                    <a:pt x="760344" y="1978978"/>
                  </a:lnTo>
                  <a:lnTo>
                    <a:pt x="754944" y="1978026"/>
                  </a:lnTo>
                  <a:lnTo>
                    <a:pt x="749545" y="1977391"/>
                  </a:lnTo>
                  <a:lnTo>
                    <a:pt x="744146" y="1976121"/>
                  </a:lnTo>
                  <a:lnTo>
                    <a:pt x="739064" y="1974534"/>
                  </a:lnTo>
                  <a:lnTo>
                    <a:pt x="733982" y="1972947"/>
                  </a:lnTo>
                  <a:lnTo>
                    <a:pt x="729218" y="1971042"/>
                  </a:lnTo>
                  <a:lnTo>
                    <a:pt x="724772" y="1968502"/>
                  </a:lnTo>
                  <a:lnTo>
                    <a:pt x="720008" y="1966280"/>
                  </a:lnTo>
                  <a:lnTo>
                    <a:pt x="715244" y="1963423"/>
                  </a:lnTo>
                  <a:lnTo>
                    <a:pt x="710797" y="1960884"/>
                  </a:lnTo>
                  <a:lnTo>
                    <a:pt x="706668" y="1958027"/>
                  </a:lnTo>
                  <a:lnTo>
                    <a:pt x="702540" y="1954535"/>
                  </a:lnTo>
                  <a:lnTo>
                    <a:pt x="698728" y="1951360"/>
                  </a:lnTo>
                  <a:lnTo>
                    <a:pt x="694917" y="1947551"/>
                  </a:lnTo>
                  <a:lnTo>
                    <a:pt x="691423" y="1944059"/>
                  </a:lnTo>
                  <a:lnTo>
                    <a:pt x="687930" y="1939932"/>
                  </a:lnTo>
                  <a:lnTo>
                    <a:pt x="684754" y="1935805"/>
                  </a:lnTo>
                  <a:lnTo>
                    <a:pt x="681578" y="1931361"/>
                  </a:lnTo>
                  <a:lnTo>
                    <a:pt x="678719" y="1927234"/>
                  </a:lnTo>
                  <a:lnTo>
                    <a:pt x="675861" y="1922790"/>
                  </a:lnTo>
                  <a:lnTo>
                    <a:pt x="673638" y="1918028"/>
                  </a:lnTo>
                  <a:lnTo>
                    <a:pt x="671732" y="1913266"/>
                  </a:lnTo>
                  <a:lnTo>
                    <a:pt x="669826" y="1908187"/>
                  </a:lnTo>
                  <a:lnTo>
                    <a:pt x="667921" y="1903108"/>
                  </a:lnTo>
                  <a:lnTo>
                    <a:pt x="666650" y="1898029"/>
                  </a:lnTo>
                  <a:lnTo>
                    <a:pt x="665380" y="1892950"/>
                  </a:lnTo>
                  <a:lnTo>
                    <a:pt x="664110" y="1887553"/>
                  </a:lnTo>
                  <a:lnTo>
                    <a:pt x="663474" y="1882156"/>
                  </a:lnTo>
                  <a:lnTo>
                    <a:pt x="663157" y="1877077"/>
                  </a:lnTo>
                  <a:lnTo>
                    <a:pt x="663157" y="1871046"/>
                  </a:lnTo>
                  <a:lnTo>
                    <a:pt x="663157" y="1633594"/>
                  </a:lnTo>
                  <a:lnTo>
                    <a:pt x="663157" y="1628197"/>
                  </a:lnTo>
                  <a:lnTo>
                    <a:pt x="662839" y="1623118"/>
                  </a:lnTo>
                  <a:lnTo>
                    <a:pt x="661886" y="1618039"/>
                  </a:lnTo>
                  <a:lnTo>
                    <a:pt x="661251" y="1612959"/>
                  </a:lnTo>
                  <a:lnTo>
                    <a:pt x="659981" y="1608515"/>
                  </a:lnTo>
                  <a:lnTo>
                    <a:pt x="658710" y="1604071"/>
                  </a:lnTo>
                  <a:lnTo>
                    <a:pt x="657122" y="1599944"/>
                  </a:lnTo>
                  <a:lnTo>
                    <a:pt x="655534" y="1596135"/>
                  </a:lnTo>
                  <a:lnTo>
                    <a:pt x="653629" y="1592325"/>
                  </a:lnTo>
                  <a:lnTo>
                    <a:pt x="651723" y="1588516"/>
                  </a:lnTo>
                  <a:lnTo>
                    <a:pt x="649500" y="1585659"/>
                  </a:lnTo>
                  <a:lnTo>
                    <a:pt x="646959" y="1582484"/>
                  </a:lnTo>
                  <a:lnTo>
                    <a:pt x="644418" y="1579627"/>
                  </a:lnTo>
                  <a:lnTo>
                    <a:pt x="641560" y="1577405"/>
                  </a:lnTo>
                  <a:lnTo>
                    <a:pt x="638384" y="1574866"/>
                  </a:lnTo>
                  <a:lnTo>
                    <a:pt x="635525" y="1572961"/>
                  </a:lnTo>
                  <a:lnTo>
                    <a:pt x="632032" y="1571374"/>
                  </a:lnTo>
                  <a:lnTo>
                    <a:pt x="628538" y="1569786"/>
                  </a:lnTo>
                  <a:lnTo>
                    <a:pt x="625044" y="1568517"/>
                  </a:lnTo>
                  <a:lnTo>
                    <a:pt x="621551" y="1567882"/>
                  </a:lnTo>
                  <a:lnTo>
                    <a:pt x="617739" y="1567247"/>
                  </a:lnTo>
                  <a:lnTo>
                    <a:pt x="613610" y="1566612"/>
                  </a:lnTo>
                  <a:lnTo>
                    <a:pt x="609799" y="1566612"/>
                  </a:lnTo>
                  <a:lnTo>
                    <a:pt x="605353" y="1567247"/>
                  </a:lnTo>
                  <a:lnTo>
                    <a:pt x="601224" y="1567564"/>
                  </a:lnTo>
                  <a:lnTo>
                    <a:pt x="596778" y="1568199"/>
                  </a:lnTo>
                  <a:lnTo>
                    <a:pt x="592649" y="1569469"/>
                  </a:lnTo>
                  <a:lnTo>
                    <a:pt x="587885" y="1571056"/>
                  </a:lnTo>
                  <a:lnTo>
                    <a:pt x="583438" y="1572643"/>
                  </a:lnTo>
                  <a:lnTo>
                    <a:pt x="578674" y="1574548"/>
                  </a:lnTo>
                  <a:lnTo>
                    <a:pt x="574228" y="1576770"/>
                  </a:lnTo>
                  <a:lnTo>
                    <a:pt x="569146" y="1579627"/>
                  </a:lnTo>
                  <a:lnTo>
                    <a:pt x="363339" y="1698353"/>
                  </a:lnTo>
                  <a:lnTo>
                    <a:pt x="358575" y="1701210"/>
                  </a:lnTo>
                  <a:lnTo>
                    <a:pt x="353493" y="1703432"/>
                  </a:lnTo>
                  <a:lnTo>
                    <a:pt x="348411" y="1705337"/>
                  </a:lnTo>
                  <a:lnTo>
                    <a:pt x="343330" y="1707242"/>
                  </a:lnTo>
                  <a:lnTo>
                    <a:pt x="338248" y="1708829"/>
                  </a:lnTo>
                  <a:lnTo>
                    <a:pt x="333166" y="1710099"/>
                  </a:lnTo>
                  <a:lnTo>
                    <a:pt x="328085" y="1711369"/>
                  </a:lnTo>
                  <a:lnTo>
                    <a:pt x="323003" y="1712004"/>
                  </a:lnTo>
                  <a:lnTo>
                    <a:pt x="317286" y="1712321"/>
                  </a:lnTo>
                  <a:lnTo>
                    <a:pt x="312205" y="1712956"/>
                  </a:lnTo>
                  <a:lnTo>
                    <a:pt x="306805" y="1712956"/>
                  </a:lnTo>
                  <a:lnTo>
                    <a:pt x="301724" y="1712321"/>
                  </a:lnTo>
                  <a:lnTo>
                    <a:pt x="296642" y="1712004"/>
                  </a:lnTo>
                  <a:lnTo>
                    <a:pt x="291560" y="1711369"/>
                  </a:lnTo>
                  <a:lnTo>
                    <a:pt x="286479" y="1710099"/>
                  </a:lnTo>
                  <a:lnTo>
                    <a:pt x="281397" y="1708829"/>
                  </a:lnTo>
                  <a:lnTo>
                    <a:pt x="276315" y="1707242"/>
                  </a:lnTo>
                  <a:lnTo>
                    <a:pt x="271551" y="1705655"/>
                  </a:lnTo>
                  <a:lnTo>
                    <a:pt x="266470" y="1703750"/>
                  </a:lnTo>
                  <a:lnTo>
                    <a:pt x="261706" y="1701845"/>
                  </a:lnTo>
                  <a:lnTo>
                    <a:pt x="256941" y="1699623"/>
                  </a:lnTo>
                  <a:lnTo>
                    <a:pt x="252813" y="1696766"/>
                  </a:lnTo>
                  <a:lnTo>
                    <a:pt x="248049" y="1693909"/>
                  </a:lnTo>
                  <a:lnTo>
                    <a:pt x="243602" y="1691052"/>
                  </a:lnTo>
                  <a:lnTo>
                    <a:pt x="239791" y="1687243"/>
                  </a:lnTo>
                  <a:lnTo>
                    <a:pt x="235980" y="1684385"/>
                  </a:lnTo>
                  <a:lnTo>
                    <a:pt x="231851" y="1680259"/>
                  </a:lnTo>
                  <a:lnTo>
                    <a:pt x="228040" y="1676449"/>
                  </a:lnTo>
                  <a:lnTo>
                    <a:pt x="224863" y="1672640"/>
                  </a:lnTo>
                  <a:lnTo>
                    <a:pt x="221370" y="1668196"/>
                  </a:lnTo>
                  <a:lnTo>
                    <a:pt x="218194" y="1663434"/>
                  </a:lnTo>
                  <a:lnTo>
                    <a:pt x="215335" y="1658672"/>
                  </a:lnTo>
                  <a:lnTo>
                    <a:pt x="14292" y="1310430"/>
                  </a:lnTo>
                  <a:lnTo>
                    <a:pt x="11751" y="1305351"/>
                  </a:lnTo>
                  <a:lnTo>
                    <a:pt x="9211" y="1300589"/>
                  </a:lnTo>
                  <a:lnTo>
                    <a:pt x="6987" y="1295510"/>
                  </a:lnTo>
                  <a:lnTo>
                    <a:pt x="5399" y="1290431"/>
                  </a:lnTo>
                  <a:lnTo>
                    <a:pt x="3811" y="1285352"/>
                  </a:lnTo>
                  <a:lnTo>
                    <a:pt x="2541" y="1280273"/>
                  </a:lnTo>
                  <a:lnTo>
                    <a:pt x="1588" y="1274876"/>
                  </a:lnTo>
                  <a:lnTo>
                    <a:pt x="635" y="1269797"/>
                  </a:lnTo>
                  <a:lnTo>
                    <a:pt x="318" y="1264718"/>
                  </a:lnTo>
                  <a:lnTo>
                    <a:pt x="0" y="1259321"/>
                  </a:lnTo>
                  <a:lnTo>
                    <a:pt x="0" y="1254242"/>
                  </a:lnTo>
                  <a:lnTo>
                    <a:pt x="318" y="1249163"/>
                  </a:lnTo>
                  <a:lnTo>
                    <a:pt x="635" y="1243449"/>
                  </a:lnTo>
                  <a:lnTo>
                    <a:pt x="1588" y="1238369"/>
                  </a:lnTo>
                  <a:lnTo>
                    <a:pt x="2223" y="1233290"/>
                  </a:lnTo>
                  <a:lnTo>
                    <a:pt x="3494" y="1228211"/>
                  </a:lnTo>
                  <a:lnTo>
                    <a:pt x="5082" y="1223449"/>
                  </a:lnTo>
                  <a:lnTo>
                    <a:pt x="6987" y="1218370"/>
                  </a:lnTo>
                  <a:lnTo>
                    <a:pt x="8893" y="1213608"/>
                  </a:lnTo>
                  <a:lnTo>
                    <a:pt x="10799" y="1209164"/>
                  </a:lnTo>
                  <a:lnTo>
                    <a:pt x="13339" y="1204402"/>
                  </a:lnTo>
                  <a:lnTo>
                    <a:pt x="15880" y="1199641"/>
                  </a:lnTo>
                  <a:lnTo>
                    <a:pt x="18739" y="1195196"/>
                  </a:lnTo>
                  <a:lnTo>
                    <a:pt x="21915" y="1191069"/>
                  </a:lnTo>
                  <a:lnTo>
                    <a:pt x="25091" y="1186625"/>
                  </a:lnTo>
                  <a:lnTo>
                    <a:pt x="28584" y="1182816"/>
                  </a:lnTo>
                  <a:lnTo>
                    <a:pt x="32396" y="1179006"/>
                  </a:lnTo>
                  <a:lnTo>
                    <a:pt x="36207" y="1175514"/>
                  </a:lnTo>
                  <a:lnTo>
                    <a:pt x="40336" y="1171705"/>
                  </a:lnTo>
                  <a:lnTo>
                    <a:pt x="44465" y="1168848"/>
                  </a:lnTo>
                  <a:lnTo>
                    <a:pt x="49229" y="1165674"/>
                  </a:lnTo>
                  <a:lnTo>
                    <a:pt x="53993" y="1162499"/>
                  </a:lnTo>
                  <a:lnTo>
                    <a:pt x="259800" y="1043773"/>
                  </a:lnTo>
                  <a:lnTo>
                    <a:pt x="264564" y="1040916"/>
                  </a:lnTo>
                  <a:lnTo>
                    <a:pt x="268693" y="1038376"/>
                  </a:lnTo>
                  <a:lnTo>
                    <a:pt x="272822" y="1035202"/>
                  </a:lnTo>
                  <a:lnTo>
                    <a:pt x="276633" y="1032027"/>
                  </a:lnTo>
                  <a:lnTo>
                    <a:pt x="280127" y="1028853"/>
                  </a:lnTo>
                  <a:lnTo>
                    <a:pt x="283303" y="1025361"/>
                  </a:lnTo>
                  <a:lnTo>
                    <a:pt x="286161" y="1022187"/>
                  </a:lnTo>
                  <a:lnTo>
                    <a:pt x="288702" y="1018695"/>
                  </a:lnTo>
                  <a:lnTo>
                    <a:pt x="291243" y="1015203"/>
                  </a:lnTo>
                  <a:lnTo>
                    <a:pt x="293148" y="1011711"/>
                  </a:lnTo>
                  <a:lnTo>
                    <a:pt x="294736" y="1008219"/>
                  </a:lnTo>
                  <a:lnTo>
                    <a:pt x="295689" y="1004409"/>
                  </a:lnTo>
                  <a:lnTo>
                    <a:pt x="296960" y="1000600"/>
                  </a:lnTo>
                  <a:lnTo>
                    <a:pt x="297912" y="997108"/>
                  </a:lnTo>
                  <a:lnTo>
                    <a:pt x="298230" y="993616"/>
                  </a:lnTo>
                  <a:lnTo>
                    <a:pt x="298230" y="989807"/>
                  </a:lnTo>
                  <a:lnTo>
                    <a:pt x="298230" y="985997"/>
                  </a:lnTo>
                  <a:lnTo>
                    <a:pt x="297912" y="982188"/>
                  </a:lnTo>
                  <a:lnTo>
                    <a:pt x="296960" y="978696"/>
                  </a:lnTo>
                  <a:lnTo>
                    <a:pt x="295689" y="975204"/>
                  </a:lnTo>
                  <a:lnTo>
                    <a:pt x="294736" y="971395"/>
                  </a:lnTo>
                  <a:lnTo>
                    <a:pt x="293148" y="967585"/>
                  </a:lnTo>
                  <a:lnTo>
                    <a:pt x="291243" y="964093"/>
                  </a:lnTo>
                  <a:lnTo>
                    <a:pt x="288702" y="960601"/>
                  </a:lnTo>
                  <a:lnTo>
                    <a:pt x="286161" y="957427"/>
                  </a:lnTo>
                  <a:lnTo>
                    <a:pt x="283303" y="953935"/>
                  </a:lnTo>
                  <a:lnTo>
                    <a:pt x="280127" y="950760"/>
                  </a:lnTo>
                  <a:lnTo>
                    <a:pt x="276633" y="947269"/>
                  </a:lnTo>
                  <a:lnTo>
                    <a:pt x="272822" y="944094"/>
                  </a:lnTo>
                  <a:lnTo>
                    <a:pt x="268693" y="941554"/>
                  </a:lnTo>
                  <a:lnTo>
                    <a:pt x="264564" y="938380"/>
                  </a:lnTo>
                  <a:lnTo>
                    <a:pt x="259800" y="935523"/>
                  </a:lnTo>
                  <a:lnTo>
                    <a:pt x="53993" y="816797"/>
                  </a:lnTo>
                  <a:lnTo>
                    <a:pt x="49229" y="813940"/>
                  </a:lnTo>
                  <a:lnTo>
                    <a:pt x="44465" y="811083"/>
                  </a:lnTo>
                  <a:lnTo>
                    <a:pt x="40336" y="807591"/>
                  </a:lnTo>
                  <a:lnTo>
                    <a:pt x="36207" y="804099"/>
                  </a:lnTo>
                  <a:lnTo>
                    <a:pt x="32396" y="800607"/>
                  </a:lnTo>
                  <a:lnTo>
                    <a:pt x="28584" y="796480"/>
                  </a:lnTo>
                  <a:lnTo>
                    <a:pt x="25091" y="792671"/>
                  </a:lnTo>
                  <a:lnTo>
                    <a:pt x="21915" y="788226"/>
                  </a:lnTo>
                  <a:lnTo>
                    <a:pt x="18739" y="784100"/>
                  </a:lnTo>
                  <a:lnTo>
                    <a:pt x="15880" y="779655"/>
                  </a:lnTo>
                  <a:lnTo>
                    <a:pt x="13339" y="775529"/>
                  </a:lnTo>
                  <a:lnTo>
                    <a:pt x="10799" y="770767"/>
                  </a:lnTo>
                  <a:lnTo>
                    <a:pt x="8893" y="766005"/>
                  </a:lnTo>
                  <a:lnTo>
                    <a:pt x="6987" y="760926"/>
                  </a:lnTo>
                  <a:lnTo>
                    <a:pt x="5082" y="756164"/>
                  </a:lnTo>
                  <a:lnTo>
                    <a:pt x="3494" y="751085"/>
                  </a:lnTo>
                  <a:lnTo>
                    <a:pt x="2223" y="746006"/>
                  </a:lnTo>
                  <a:lnTo>
                    <a:pt x="1588" y="740927"/>
                  </a:lnTo>
                  <a:lnTo>
                    <a:pt x="635" y="735847"/>
                  </a:lnTo>
                  <a:lnTo>
                    <a:pt x="318" y="730768"/>
                  </a:lnTo>
                  <a:lnTo>
                    <a:pt x="0" y="725372"/>
                  </a:lnTo>
                  <a:lnTo>
                    <a:pt x="0" y="720292"/>
                  </a:lnTo>
                  <a:lnTo>
                    <a:pt x="318" y="715213"/>
                  </a:lnTo>
                  <a:lnTo>
                    <a:pt x="635" y="709499"/>
                  </a:lnTo>
                  <a:lnTo>
                    <a:pt x="1588" y="704420"/>
                  </a:lnTo>
                  <a:lnTo>
                    <a:pt x="2541" y="699341"/>
                  </a:lnTo>
                  <a:lnTo>
                    <a:pt x="3811" y="693944"/>
                  </a:lnTo>
                  <a:lnTo>
                    <a:pt x="5399" y="688865"/>
                  </a:lnTo>
                  <a:lnTo>
                    <a:pt x="6987" y="683786"/>
                  </a:lnTo>
                  <a:lnTo>
                    <a:pt x="9211" y="678707"/>
                  </a:lnTo>
                  <a:lnTo>
                    <a:pt x="11751" y="673945"/>
                  </a:lnTo>
                  <a:lnTo>
                    <a:pt x="14292" y="668866"/>
                  </a:lnTo>
                  <a:lnTo>
                    <a:pt x="215335" y="320624"/>
                  </a:lnTo>
                  <a:lnTo>
                    <a:pt x="218194" y="315862"/>
                  </a:lnTo>
                  <a:lnTo>
                    <a:pt x="221370" y="311418"/>
                  </a:lnTo>
                  <a:lnTo>
                    <a:pt x="224863" y="307291"/>
                  </a:lnTo>
                  <a:lnTo>
                    <a:pt x="228040" y="302847"/>
                  </a:lnTo>
                  <a:lnTo>
                    <a:pt x="231851" y="299037"/>
                  </a:lnTo>
                  <a:lnTo>
                    <a:pt x="235980" y="295545"/>
                  </a:lnTo>
                  <a:lnTo>
                    <a:pt x="239791" y="292053"/>
                  </a:lnTo>
                  <a:lnTo>
                    <a:pt x="243602" y="288562"/>
                  </a:lnTo>
                  <a:lnTo>
                    <a:pt x="248049" y="285704"/>
                  </a:lnTo>
                  <a:lnTo>
                    <a:pt x="252813" y="282530"/>
                  </a:lnTo>
                  <a:lnTo>
                    <a:pt x="256941" y="280308"/>
                  </a:lnTo>
                  <a:lnTo>
                    <a:pt x="261706" y="277768"/>
                  </a:lnTo>
                  <a:lnTo>
                    <a:pt x="266470" y="275546"/>
                  </a:lnTo>
                  <a:lnTo>
                    <a:pt x="271551" y="273641"/>
                  </a:lnTo>
                  <a:lnTo>
                    <a:pt x="276315" y="272054"/>
                  </a:lnTo>
                  <a:lnTo>
                    <a:pt x="281397" y="270467"/>
                  </a:lnTo>
                  <a:lnTo>
                    <a:pt x="286479" y="269197"/>
                  </a:lnTo>
                  <a:lnTo>
                    <a:pt x="291560" y="268562"/>
                  </a:lnTo>
                  <a:lnTo>
                    <a:pt x="296642" y="267610"/>
                  </a:lnTo>
                  <a:lnTo>
                    <a:pt x="301724" y="266975"/>
                  </a:lnTo>
                  <a:lnTo>
                    <a:pt x="306805" y="266975"/>
                  </a:lnTo>
                  <a:lnTo>
                    <a:pt x="312205" y="266975"/>
                  </a:lnTo>
                  <a:lnTo>
                    <a:pt x="317286" y="266975"/>
                  </a:lnTo>
                  <a:lnTo>
                    <a:pt x="323003" y="267610"/>
                  </a:lnTo>
                  <a:lnTo>
                    <a:pt x="328085" y="268562"/>
                  </a:lnTo>
                  <a:lnTo>
                    <a:pt x="333166" y="269197"/>
                  </a:lnTo>
                  <a:lnTo>
                    <a:pt x="338248" y="270784"/>
                  </a:lnTo>
                  <a:lnTo>
                    <a:pt x="343330" y="272372"/>
                  </a:lnTo>
                  <a:lnTo>
                    <a:pt x="348411" y="273959"/>
                  </a:lnTo>
                  <a:lnTo>
                    <a:pt x="353493" y="276181"/>
                  </a:lnTo>
                  <a:lnTo>
                    <a:pt x="358575" y="278721"/>
                  </a:lnTo>
                  <a:lnTo>
                    <a:pt x="363339" y="281260"/>
                  </a:lnTo>
                  <a:lnTo>
                    <a:pt x="569146" y="399986"/>
                  </a:lnTo>
                  <a:lnTo>
                    <a:pt x="574228" y="402526"/>
                  </a:lnTo>
                  <a:lnTo>
                    <a:pt x="578674" y="404748"/>
                  </a:lnTo>
                  <a:lnTo>
                    <a:pt x="583438" y="406653"/>
                  </a:lnTo>
                  <a:lnTo>
                    <a:pt x="587885" y="408875"/>
                  </a:lnTo>
                  <a:lnTo>
                    <a:pt x="592649" y="409827"/>
                  </a:lnTo>
                  <a:lnTo>
                    <a:pt x="596778" y="411097"/>
                  </a:lnTo>
                  <a:lnTo>
                    <a:pt x="601224" y="411732"/>
                  </a:lnTo>
                  <a:lnTo>
                    <a:pt x="605353" y="412367"/>
                  </a:lnTo>
                  <a:lnTo>
                    <a:pt x="609799" y="412684"/>
                  </a:lnTo>
                  <a:lnTo>
                    <a:pt x="613610" y="412684"/>
                  </a:lnTo>
                  <a:lnTo>
                    <a:pt x="617739" y="412367"/>
                  </a:lnTo>
                  <a:lnTo>
                    <a:pt x="621551" y="411414"/>
                  </a:lnTo>
                  <a:lnTo>
                    <a:pt x="625044" y="410779"/>
                  </a:lnTo>
                  <a:lnTo>
                    <a:pt x="628538" y="409510"/>
                  </a:lnTo>
                  <a:lnTo>
                    <a:pt x="632032" y="407922"/>
                  </a:lnTo>
                  <a:lnTo>
                    <a:pt x="635525" y="406335"/>
                  </a:lnTo>
                  <a:lnTo>
                    <a:pt x="638384" y="404430"/>
                  </a:lnTo>
                  <a:lnTo>
                    <a:pt x="641560" y="402208"/>
                  </a:lnTo>
                  <a:lnTo>
                    <a:pt x="644418" y="399669"/>
                  </a:lnTo>
                  <a:lnTo>
                    <a:pt x="646959" y="396812"/>
                  </a:lnTo>
                  <a:lnTo>
                    <a:pt x="649500" y="393955"/>
                  </a:lnTo>
                  <a:lnTo>
                    <a:pt x="651723" y="390780"/>
                  </a:lnTo>
                  <a:lnTo>
                    <a:pt x="653629" y="387288"/>
                  </a:lnTo>
                  <a:lnTo>
                    <a:pt x="655534" y="383796"/>
                  </a:lnTo>
                  <a:lnTo>
                    <a:pt x="657122" y="379669"/>
                  </a:lnTo>
                  <a:lnTo>
                    <a:pt x="658710" y="375543"/>
                  </a:lnTo>
                  <a:lnTo>
                    <a:pt x="659981" y="371098"/>
                  </a:lnTo>
                  <a:lnTo>
                    <a:pt x="661251" y="366337"/>
                  </a:lnTo>
                  <a:lnTo>
                    <a:pt x="661886" y="361575"/>
                  </a:lnTo>
                  <a:lnTo>
                    <a:pt x="662839" y="356496"/>
                  </a:lnTo>
                  <a:lnTo>
                    <a:pt x="663157" y="351099"/>
                  </a:lnTo>
                  <a:lnTo>
                    <a:pt x="663157" y="345702"/>
                  </a:lnTo>
                  <a:lnTo>
                    <a:pt x="663157" y="108250"/>
                  </a:lnTo>
                  <a:lnTo>
                    <a:pt x="663157" y="102854"/>
                  </a:lnTo>
                  <a:lnTo>
                    <a:pt x="663474" y="97140"/>
                  </a:lnTo>
                  <a:lnTo>
                    <a:pt x="664110" y="91743"/>
                  </a:lnTo>
                  <a:lnTo>
                    <a:pt x="665380" y="86664"/>
                  </a:lnTo>
                  <a:lnTo>
                    <a:pt x="666650" y="81267"/>
                  </a:lnTo>
                  <a:lnTo>
                    <a:pt x="667921" y="76188"/>
                  </a:lnTo>
                  <a:lnTo>
                    <a:pt x="669826" y="71109"/>
                  </a:lnTo>
                  <a:lnTo>
                    <a:pt x="671732" y="66347"/>
                  </a:lnTo>
                  <a:lnTo>
                    <a:pt x="673638" y="61585"/>
                  </a:lnTo>
                  <a:lnTo>
                    <a:pt x="675861" y="56824"/>
                  </a:lnTo>
                  <a:lnTo>
                    <a:pt x="678719" y="52379"/>
                  </a:lnTo>
                  <a:lnTo>
                    <a:pt x="681578" y="47935"/>
                  </a:lnTo>
                  <a:lnTo>
                    <a:pt x="684754" y="43491"/>
                  </a:lnTo>
                  <a:lnTo>
                    <a:pt x="687930" y="39681"/>
                  </a:lnTo>
                  <a:lnTo>
                    <a:pt x="691423" y="35872"/>
                  </a:lnTo>
                  <a:lnTo>
                    <a:pt x="694917" y="31745"/>
                  </a:lnTo>
                  <a:lnTo>
                    <a:pt x="698728" y="28253"/>
                  </a:lnTo>
                  <a:lnTo>
                    <a:pt x="702540" y="24761"/>
                  </a:lnTo>
                  <a:lnTo>
                    <a:pt x="706668" y="21587"/>
                  </a:lnTo>
                  <a:lnTo>
                    <a:pt x="710797" y="18412"/>
                  </a:lnTo>
                  <a:lnTo>
                    <a:pt x="715244" y="15873"/>
                  </a:lnTo>
                  <a:lnTo>
                    <a:pt x="720008" y="13016"/>
                  </a:lnTo>
                  <a:lnTo>
                    <a:pt x="724772" y="10794"/>
                  </a:lnTo>
                  <a:lnTo>
                    <a:pt x="729218" y="8889"/>
                  </a:lnTo>
                  <a:lnTo>
                    <a:pt x="733982" y="6667"/>
                  </a:lnTo>
                  <a:lnTo>
                    <a:pt x="739064" y="4762"/>
                  </a:lnTo>
                  <a:lnTo>
                    <a:pt x="744146" y="3810"/>
                  </a:lnTo>
                  <a:lnTo>
                    <a:pt x="749545" y="2222"/>
                  </a:lnTo>
                  <a:lnTo>
                    <a:pt x="754944" y="1270"/>
                  </a:lnTo>
                  <a:lnTo>
                    <a:pt x="760344" y="635"/>
                  </a:lnTo>
                  <a:lnTo>
                    <a:pt x="765743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158305" y="2854452"/>
            <a:ext cx="1769807" cy="1769807"/>
            <a:chOff x="8776009" y="2930652"/>
            <a:chExt cx="1769807" cy="1769807"/>
          </a:xfrm>
        </p:grpSpPr>
        <p:sp>
          <p:nvSpPr>
            <p:cNvPr id="31" name="椭圆 30"/>
            <p:cNvSpPr/>
            <p:nvPr/>
          </p:nvSpPr>
          <p:spPr>
            <a:xfrm>
              <a:off x="8776009" y="2930652"/>
              <a:ext cx="1769807" cy="1769807"/>
            </a:xfrm>
            <a:prstGeom prst="ellipse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KSO_Shape"/>
            <p:cNvSpPr>
              <a:spLocks/>
            </p:cNvSpPr>
            <p:nvPr/>
          </p:nvSpPr>
          <p:spPr bwMode="auto">
            <a:xfrm>
              <a:off x="9349755" y="3417487"/>
              <a:ext cx="622314" cy="796137"/>
            </a:xfrm>
            <a:custGeom>
              <a:avLst/>
              <a:gdLst>
                <a:gd name="T0" fmla="*/ 1139504 w 1546226"/>
                <a:gd name="T1" fmla="*/ 1893571 h 1979613"/>
                <a:gd name="T2" fmla="*/ 1117260 w 1546226"/>
                <a:gd name="T3" fmla="*/ 1969136 h 1979613"/>
                <a:gd name="T4" fmla="*/ 423882 w 1546226"/>
                <a:gd name="T5" fmla="*/ 1965643 h 1979613"/>
                <a:gd name="T6" fmla="*/ 408946 w 1546226"/>
                <a:gd name="T7" fmla="*/ 1888173 h 1979613"/>
                <a:gd name="T8" fmla="*/ 965201 w 1546226"/>
                <a:gd name="T9" fmla="*/ 1608456 h 1979613"/>
                <a:gd name="T10" fmla="*/ 1020446 w 1546226"/>
                <a:gd name="T11" fmla="*/ 1663701 h 1979613"/>
                <a:gd name="T12" fmla="*/ 977266 w 1546226"/>
                <a:gd name="T13" fmla="*/ 1729106 h 1979613"/>
                <a:gd name="T14" fmla="*/ 536258 w 1546226"/>
                <a:gd name="T15" fmla="*/ 1704658 h 1979613"/>
                <a:gd name="T16" fmla="*/ 543878 w 1546226"/>
                <a:gd name="T17" fmla="*/ 1626236 h 1979613"/>
                <a:gd name="T18" fmla="*/ 859473 w 1546226"/>
                <a:gd name="T19" fmla="*/ 1366838 h 1979613"/>
                <a:gd name="T20" fmla="*/ 895986 w 1546226"/>
                <a:gd name="T21" fmla="*/ 1436370 h 1979613"/>
                <a:gd name="T22" fmla="*/ 835026 w 1546226"/>
                <a:gd name="T23" fmla="*/ 1485900 h 1979613"/>
                <a:gd name="T24" fmla="*/ 652463 w 1546226"/>
                <a:gd name="T25" fmla="*/ 1442403 h 1979613"/>
                <a:gd name="T26" fmla="*/ 681991 w 1546226"/>
                <a:gd name="T27" fmla="*/ 1369695 h 1979613"/>
                <a:gd name="T28" fmla="*/ 1304222 w 1546226"/>
                <a:gd name="T29" fmla="*/ 1188236 h 1979613"/>
                <a:gd name="T30" fmla="*/ 1445365 w 1546226"/>
                <a:gd name="T31" fmla="*/ 1409543 h 1979613"/>
                <a:gd name="T32" fmla="*/ 1521804 w 1546226"/>
                <a:gd name="T33" fmla="*/ 1643532 h 1979613"/>
                <a:gd name="T34" fmla="*/ 1542420 w 1546226"/>
                <a:gd name="T35" fmla="*/ 1979613 h 1979613"/>
                <a:gd name="T36" fmla="*/ 1276311 w 1546226"/>
                <a:gd name="T37" fmla="*/ 1712016 h 1979613"/>
                <a:gd name="T38" fmla="*/ 1209387 w 1546226"/>
                <a:gd name="T39" fmla="*/ 1506880 h 1979613"/>
                <a:gd name="T40" fmla="*/ 1061267 w 1546226"/>
                <a:gd name="T41" fmla="*/ 1303011 h 1979613"/>
                <a:gd name="T42" fmla="*/ 1032087 w 1546226"/>
                <a:gd name="T43" fmla="*/ 1155896 h 1979613"/>
                <a:gd name="T44" fmla="*/ 847726 w 1546226"/>
                <a:gd name="T45" fmla="*/ 496570 h 1979613"/>
                <a:gd name="T46" fmla="*/ 896938 w 1546226"/>
                <a:gd name="T47" fmla="*/ 557212 h 1979613"/>
                <a:gd name="T48" fmla="*/ 847726 w 1546226"/>
                <a:gd name="T49" fmla="*/ 617855 h 1979613"/>
                <a:gd name="T50" fmla="*/ 656908 w 1546226"/>
                <a:gd name="T51" fmla="*/ 586740 h 1979613"/>
                <a:gd name="T52" fmla="*/ 672148 w 1546226"/>
                <a:gd name="T53" fmla="*/ 509270 h 1979613"/>
                <a:gd name="T54" fmla="*/ 988378 w 1546226"/>
                <a:gd name="T55" fmla="*/ 255587 h 1979613"/>
                <a:gd name="T56" fmla="*/ 1017588 w 1546226"/>
                <a:gd name="T57" fmla="*/ 328295 h 1979613"/>
                <a:gd name="T58" fmla="*/ 587375 w 1546226"/>
                <a:gd name="T59" fmla="*/ 371475 h 1979613"/>
                <a:gd name="T60" fmla="*/ 527050 w 1546226"/>
                <a:gd name="T61" fmla="*/ 322262 h 1979613"/>
                <a:gd name="T62" fmla="*/ 563563 w 1546226"/>
                <a:gd name="T63" fmla="*/ 252730 h 1979613"/>
                <a:gd name="T64" fmla="*/ 1543686 w 1546226"/>
                <a:gd name="T65" fmla="*/ 172057 h 1979613"/>
                <a:gd name="T66" fmla="*/ 1479895 w 1546226"/>
                <a:gd name="T67" fmla="*/ 486332 h 1979613"/>
                <a:gd name="T68" fmla="*/ 1310737 w 1546226"/>
                <a:gd name="T69" fmla="*/ 784417 h 1979613"/>
                <a:gd name="T70" fmla="*/ 1144435 w 1546226"/>
                <a:gd name="T71" fmla="*/ 941872 h 1979613"/>
                <a:gd name="T72" fmla="*/ 913707 w 1546226"/>
                <a:gd name="T73" fmla="*/ 1072978 h 1979613"/>
                <a:gd name="T74" fmla="*/ 591894 w 1546226"/>
                <a:gd name="T75" fmla="*/ 1216782 h 1979613"/>
                <a:gd name="T76" fmla="*/ 376083 w 1546226"/>
                <a:gd name="T77" fmla="*/ 1436140 h 1979613"/>
                <a:gd name="T78" fmla="*/ 278650 w 1546226"/>
                <a:gd name="T79" fmla="*/ 1673275 h 1979613"/>
                <a:gd name="T80" fmla="*/ 256752 w 1546226"/>
                <a:gd name="T81" fmla="*/ 1943107 h 1979613"/>
                <a:gd name="T82" fmla="*/ 11425 w 1546226"/>
                <a:gd name="T83" fmla="*/ 1721210 h 1979613"/>
                <a:gd name="T84" fmla="*/ 94893 w 1546226"/>
                <a:gd name="T85" fmla="*/ 1422807 h 1979613"/>
                <a:gd name="T86" fmla="*/ 266908 w 1546226"/>
                <a:gd name="T87" fmla="*/ 1159959 h 1979613"/>
                <a:gd name="T88" fmla="*/ 445904 w 1546226"/>
                <a:gd name="T89" fmla="*/ 1007266 h 1979613"/>
                <a:gd name="T90" fmla="*/ 691866 w 1546226"/>
                <a:gd name="T91" fmla="*/ 883143 h 1979613"/>
                <a:gd name="T92" fmla="*/ 1012409 w 1546226"/>
                <a:gd name="T93" fmla="*/ 720292 h 1979613"/>
                <a:gd name="T94" fmla="*/ 1199340 w 1546226"/>
                <a:gd name="T95" fmla="*/ 492998 h 1979613"/>
                <a:gd name="T96" fmla="*/ 1277730 w 1546226"/>
                <a:gd name="T97" fmla="*/ 259356 h 1979613"/>
                <a:gd name="T98" fmla="*/ 463603 w 1546226"/>
                <a:gd name="T99" fmla="*/ 0 h 1979613"/>
                <a:gd name="T100" fmla="*/ 1141411 w 1546226"/>
                <a:gd name="T101" fmla="*/ 43609 h 1979613"/>
                <a:gd name="T102" fmla="*/ 1112176 w 1546226"/>
                <a:gd name="T103" fmla="*/ 116504 h 1979613"/>
                <a:gd name="T104" fmla="*/ 419433 w 1546226"/>
                <a:gd name="T105" fmla="*/ 105681 h 1979613"/>
                <a:gd name="T106" fmla="*/ 412124 w 1546226"/>
                <a:gd name="T107" fmla="*/ 27693 h 1979613"/>
                <a:gd name="T108" fmla="*/ 256779 w 1546226"/>
                <a:gd name="T109" fmla="*/ 31137 h 1979613"/>
                <a:gd name="T110" fmla="*/ 279287 w 1546226"/>
                <a:gd name="T111" fmla="*/ 311049 h 1979613"/>
                <a:gd name="T112" fmla="*/ 361076 w 1546226"/>
                <a:gd name="T113" fmla="*/ 519156 h 1979613"/>
                <a:gd name="T114" fmla="*/ 530043 w 1546226"/>
                <a:gd name="T115" fmla="*/ 718050 h 1979613"/>
                <a:gd name="T116" fmla="*/ 466323 w 1546226"/>
                <a:gd name="T117" fmla="*/ 850539 h 1979613"/>
                <a:gd name="T118" fmla="*/ 255828 w 1546226"/>
                <a:gd name="T119" fmla="*/ 808600 h 1979613"/>
                <a:gd name="T120" fmla="*/ 108418 w 1546226"/>
                <a:gd name="T121" fmla="*/ 587149 h 1979613"/>
                <a:gd name="T122" fmla="*/ 28214 w 1546226"/>
                <a:gd name="T123" fmla="*/ 353306 h 1979613"/>
                <a:gd name="T124" fmla="*/ 2853 w 1546226"/>
                <a:gd name="T125" fmla="*/ 15886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6226" h="1979613">
                  <a:moveTo>
                    <a:pt x="463603" y="1855788"/>
                  </a:moveTo>
                  <a:lnTo>
                    <a:pt x="1082623" y="1855788"/>
                  </a:lnTo>
                  <a:lnTo>
                    <a:pt x="1088978" y="1856106"/>
                  </a:lnTo>
                  <a:lnTo>
                    <a:pt x="1095016" y="1857058"/>
                  </a:lnTo>
                  <a:lnTo>
                    <a:pt x="1101054" y="1858646"/>
                  </a:lnTo>
                  <a:lnTo>
                    <a:pt x="1106773" y="1860551"/>
                  </a:lnTo>
                  <a:lnTo>
                    <a:pt x="1112176" y="1863091"/>
                  </a:lnTo>
                  <a:lnTo>
                    <a:pt x="1117260" y="1866266"/>
                  </a:lnTo>
                  <a:lnTo>
                    <a:pt x="1122026" y="1869758"/>
                  </a:lnTo>
                  <a:lnTo>
                    <a:pt x="1126157" y="1873886"/>
                  </a:lnTo>
                  <a:lnTo>
                    <a:pt x="1130606" y="1878013"/>
                  </a:lnTo>
                  <a:lnTo>
                    <a:pt x="1134102" y="1883093"/>
                  </a:lnTo>
                  <a:lnTo>
                    <a:pt x="1137279" y="1888173"/>
                  </a:lnTo>
                  <a:lnTo>
                    <a:pt x="1139504" y="1893571"/>
                  </a:lnTo>
                  <a:lnTo>
                    <a:pt x="1141411" y="1899286"/>
                  </a:lnTo>
                  <a:lnTo>
                    <a:pt x="1142999" y="1905318"/>
                  </a:lnTo>
                  <a:lnTo>
                    <a:pt x="1144270" y="1911351"/>
                  </a:lnTo>
                  <a:lnTo>
                    <a:pt x="1144588" y="1917701"/>
                  </a:lnTo>
                  <a:lnTo>
                    <a:pt x="1144270" y="1924051"/>
                  </a:lnTo>
                  <a:lnTo>
                    <a:pt x="1142999" y="1930401"/>
                  </a:lnTo>
                  <a:lnTo>
                    <a:pt x="1141411" y="1936116"/>
                  </a:lnTo>
                  <a:lnTo>
                    <a:pt x="1139504" y="1941513"/>
                  </a:lnTo>
                  <a:lnTo>
                    <a:pt x="1137279" y="1947228"/>
                  </a:lnTo>
                  <a:lnTo>
                    <a:pt x="1134102" y="1952308"/>
                  </a:lnTo>
                  <a:lnTo>
                    <a:pt x="1130606" y="1956753"/>
                  </a:lnTo>
                  <a:lnTo>
                    <a:pt x="1126157" y="1961198"/>
                  </a:lnTo>
                  <a:lnTo>
                    <a:pt x="1122026" y="1965643"/>
                  </a:lnTo>
                  <a:lnTo>
                    <a:pt x="1117260" y="1969136"/>
                  </a:lnTo>
                  <a:lnTo>
                    <a:pt x="1112176" y="1972311"/>
                  </a:lnTo>
                  <a:lnTo>
                    <a:pt x="1106773" y="1974533"/>
                  </a:lnTo>
                  <a:lnTo>
                    <a:pt x="1101054" y="1976756"/>
                  </a:lnTo>
                  <a:lnTo>
                    <a:pt x="1095016" y="1978026"/>
                  </a:lnTo>
                  <a:lnTo>
                    <a:pt x="1088978" y="1979296"/>
                  </a:lnTo>
                  <a:lnTo>
                    <a:pt x="1082623" y="1979613"/>
                  </a:lnTo>
                  <a:lnTo>
                    <a:pt x="463603" y="1979613"/>
                  </a:lnTo>
                  <a:lnTo>
                    <a:pt x="457248" y="1979296"/>
                  </a:lnTo>
                  <a:lnTo>
                    <a:pt x="450892" y="1978026"/>
                  </a:lnTo>
                  <a:lnTo>
                    <a:pt x="445172" y="1976756"/>
                  </a:lnTo>
                  <a:lnTo>
                    <a:pt x="439135" y="1974533"/>
                  </a:lnTo>
                  <a:lnTo>
                    <a:pt x="433733" y="1972311"/>
                  </a:lnTo>
                  <a:lnTo>
                    <a:pt x="428648" y="1969136"/>
                  </a:lnTo>
                  <a:lnTo>
                    <a:pt x="423882" y="1965643"/>
                  </a:lnTo>
                  <a:lnTo>
                    <a:pt x="419433" y="1961198"/>
                  </a:lnTo>
                  <a:lnTo>
                    <a:pt x="415620" y="1956753"/>
                  </a:lnTo>
                  <a:lnTo>
                    <a:pt x="412124" y="1952308"/>
                  </a:lnTo>
                  <a:lnTo>
                    <a:pt x="408946" y="1947228"/>
                  </a:lnTo>
                  <a:lnTo>
                    <a:pt x="406087" y="1941513"/>
                  </a:lnTo>
                  <a:lnTo>
                    <a:pt x="404180" y="1936116"/>
                  </a:lnTo>
                  <a:lnTo>
                    <a:pt x="402591" y="1930401"/>
                  </a:lnTo>
                  <a:lnTo>
                    <a:pt x="401956" y="1924051"/>
                  </a:lnTo>
                  <a:lnTo>
                    <a:pt x="401638" y="1917701"/>
                  </a:lnTo>
                  <a:lnTo>
                    <a:pt x="401956" y="1911351"/>
                  </a:lnTo>
                  <a:lnTo>
                    <a:pt x="402591" y="1905318"/>
                  </a:lnTo>
                  <a:lnTo>
                    <a:pt x="404180" y="1899286"/>
                  </a:lnTo>
                  <a:lnTo>
                    <a:pt x="406087" y="1893571"/>
                  </a:lnTo>
                  <a:lnTo>
                    <a:pt x="408946" y="1888173"/>
                  </a:lnTo>
                  <a:lnTo>
                    <a:pt x="412124" y="1883093"/>
                  </a:lnTo>
                  <a:lnTo>
                    <a:pt x="415620" y="1878013"/>
                  </a:lnTo>
                  <a:lnTo>
                    <a:pt x="419433" y="1873886"/>
                  </a:lnTo>
                  <a:lnTo>
                    <a:pt x="423882" y="1869758"/>
                  </a:lnTo>
                  <a:lnTo>
                    <a:pt x="428648" y="1866266"/>
                  </a:lnTo>
                  <a:lnTo>
                    <a:pt x="433733" y="1863091"/>
                  </a:lnTo>
                  <a:lnTo>
                    <a:pt x="439135" y="1860551"/>
                  </a:lnTo>
                  <a:lnTo>
                    <a:pt x="445172" y="1858646"/>
                  </a:lnTo>
                  <a:lnTo>
                    <a:pt x="450892" y="1857058"/>
                  </a:lnTo>
                  <a:lnTo>
                    <a:pt x="457248" y="1856106"/>
                  </a:lnTo>
                  <a:lnTo>
                    <a:pt x="463603" y="1855788"/>
                  </a:lnTo>
                  <a:close/>
                  <a:moveTo>
                    <a:pt x="587375" y="1608138"/>
                  </a:moveTo>
                  <a:lnTo>
                    <a:pt x="958851" y="1608138"/>
                  </a:lnTo>
                  <a:lnTo>
                    <a:pt x="965201" y="1608456"/>
                  </a:lnTo>
                  <a:lnTo>
                    <a:pt x="971551" y="1609408"/>
                  </a:lnTo>
                  <a:lnTo>
                    <a:pt x="977266" y="1610996"/>
                  </a:lnTo>
                  <a:lnTo>
                    <a:pt x="982981" y="1612901"/>
                  </a:lnTo>
                  <a:lnTo>
                    <a:pt x="988378" y="1615758"/>
                  </a:lnTo>
                  <a:lnTo>
                    <a:pt x="993458" y="1618616"/>
                  </a:lnTo>
                  <a:lnTo>
                    <a:pt x="998221" y="1622426"/>
                  </a:lnTo>
                  <a:lnTo>
                    <a:pt x="1002348" y="1626236"/>
                  </a:lnTo>
                  <a:lnTo>
                    <a:pt x="1006793" y="1630998"/>
                  </a:lnTo>
                  <a:lnTo>
                    <a:pt x="1010286" y="1635761"/>
                  </a:lnTo>
                  <a:lnTo>
                    <a:pt x="1013461" y="1640841"/>
                  </a:lnTo>
                  <a:lnTo>
                    <a:pt x="1015683" y="1646238"/>
                  </a:lnTo>
                  <a:lnTo>
                    <a:pt x="1017588" y="1651636"/>
                  </a:lnTo>
                  <a:lnTo>
                    <a:pt x="1019176" y="1657668"/>
                  </a:lnTo>
                  <a:lnTo>
                    <a:pt x="1020446" y="1663701"/>
                  </a:lnTo>
                  <a:lnTo>
                    <a:pt x="1020763" y="1670051"/>
                  </a:lnTo>
                  <a:lnTo>
                    <a:pt x="1020446" y="1676401"/>
                  </a:lnTo>
                  <a:lnTo>
                    <a:pt x="1019176" y="1682751"/>
                  </a:lnTo>
                  <a:lnTo>
                    <a:pt x="1017588" y="1688466"/>
                  </a:lnTo>
                  <a:lnTo>
                    <a:pt x="1015683" y="1694498"/>
                  </a:lnTo>
                  <a:lnTo>
                    <a:pt x="1013461" y="1699578"/>
                  </a:lnTo>
                  <a:lnTo>
                    <a:pt x="1010286" y="1704658"/>
                  </a:lnTo>
                  <a:lnTo>
                    <a:pt x="1006793" y="1709738"/>
                  </a:lnTo>
                  <a:lnTo>
                    <a:pt x="1002348" y="1713866"/>
                  </a:lnTo>
                  <a:lnTo>
                    <a:pt x="998221" y="1717993"/>
                  </a:lnTo>
                  <a:lnTo>
                    <a:pt x="993458" y="1721486"/>
                  </a:lnTo>
                  <a:lnTo>
                    <a:pt x="988378" y="1724661"/>
                  </a:lnTo>
                  <a:lnTo>
                    <a:pt x="982981" y="1727201"/>
                  </a:lnTo>
                  <a:lnTo>
                    <a:pt x="977266" y="1729106"/>
                  </a:lnTo>
                  <a:lnTo>
                    <a:pt x="971551" y="1730693"/>
                  </a:lnTo>
                  <a:lnTo>
                    <a:pt x="965201" y="1731646"/>
                  </a:lnTo>
                  <a:lnTo>
                    <a:pt x="958851" y="1731963"/>
                  </a:lnTo>
                  <a:lnTo>
                    <a:pt x="587375" y="1731963"/>
                  </a:lnTo>
                  <a:lnTo>
                    <a:pt x="581343" y="1731646"/>
                  </a:lnTo>
                  <a:lnTo>
                    <a:pt x="575310" y="1730693"/>
                  </a:lnTo>
                  <a:lnTo>
                    <a:pt x="568960" y="1729106"/>
                  </a:lnTo>
                  <a:lnTo>
                    <a:pt x="563563" y="1727201"/>
                  </a:lnTo>
                  <a:lnTo>
                    <a:pt x="558165" y="1724661"/>
                  </a:lnTo>
                  <a:lnTo>
                    <a:pt x="553085" y="1721486"/>
                  </a:lnTo>
                  <a:lnTo>
                    <a:pt x="548323" y="1717993"/>
                  </a:lnTo>
                  <a:lnTo>
                    <a:pt x="543878" y="1713866"/>
                  </a:lnTo>
                  <a:lnTo>
                    <a:pt x="539750" y="1709738"/>
                  </a:lnTo>
                  <a:lnTo>
                    <a:pt x="536258" y="1704658"/>
                  </a:lnTo>
                  <a:lnTo>
                    <a:pt x="533083" y="1699578"/>
                  </a:lnTo>
                  <a:lnTo>
                    <a:pt x="530543" y="1694498"/>
                  </a:lnTo>
                  <a:lnTo>
                    <a:pt x="528320" y="1688466"/>
                  </a:lnTo>
                  <a:lnTo>
                    <a:pt x="527050" y="1682751"/>
                  </a:lnTo>
                  <a:lnTo>
                    <a:pt x="526098" y="1676401"/>
                  </a:lnTo>
                  <a:lnTo>
                    <a:pt x="525463" y="1670051"/>
                  </a:lnTo>
                  <a:lnTo>
                    <a:pt x="526098" y="1663701"/>
                  </a:lnTo>
                  <a:lnTo>
                    <a:pt x="527050" y="1657668"/>
                  </a:lnTo>
                  <a:lnTo>
                    <a:pt x="528320" y="1651636"/>
                  </a:lnTo>
                  <a:lnTo>
                    <a:pt x="530543" y="1646238"/>
                  </a:lnTo>
                  <a:lnTo>
                    <a:pt x="533083" y="1640841"/>
                  </a:lnTo>
                  <a:lnTo>
                    <a:pt x="536258" y="1635761"/>
                  </a:lnTo>
                  <a:lnTo>
                    <a:pt x="539750" y="1630998"/>
                  </a:lnTo>
                  <a:lnTo>
                    <a:pt x="543878" y="1626236"/>
                  </a:lnTo>
                  <a:lnTo>
                    <a:pt x="548323" y="1622426"/>
                  </a:lnTo>
                  <a:lnTo>
                    <a:pt x="553085" y="1618616"/>
                  </a:lnTo>
                  <a:lnTo>
                    <a:pt x="558165" y="1615758"/>
                  </a:lnTo>
                  <a:lnTo>
                    <a:pt x="563563" y="1612901"/>
                  </a:lnTo>
                  <a:lnTo>
                    <a:pt x="568960" y="1610996"/>
                  </a:lnTo>
                  <a:lnTo>
                    <a:pt x="575310" y="1609408"/>
                  </a:lnTo>
                  <a:lnTo>
                    <a:pt x="581343" y="1608456"/>
                  </a:lnTo>
                  <a:lnTo>
                    <a:pt x="587375" y="1608138"/>
                  </a:lnTo>
                  <a:close/>
                  <a:moveTo>
                    <a:pt x="711201" y="1362075"/>
                  </a:moveTo>
                  <a:lnTo>
                    <a:pt x="835026" y="1362075"/>
                  </a:lnTo>
                  <a:lnTo>
                    <a:pt x="841376" y="1362710"/>
                  </a:lnTo>
                  <a:lnTo>
                    <a:pt x="847726" y="1363345"/>
                  </a:lnTo>
                  <a:lnTo>
                    <a:pt x="853441" y="1364933"/>
                  </a:lnTo>
                  <a:lnTo>
                    <a:pt x="859473" y="1366838"/>
                  </a:lnTo>
                  <a:lnTo>
                    <a:pt x="864553" y="1369695"/>
                  </a:lnTo>
                  <a:lnTo>
                    <a:pt x="869633" y="1372870"/>
                  </a:lnTo>
                  <a:lnTo>
                    <a:pt x="874713" y="1376363"/>
                  </a:lnTo>
                  <a:lnTo>
                    <a:pt x="879158" y="1380173"/>
                  </a:lnTo>
                  <a:lnTo>
                    <a:pt x="882968" y="1384618"/>
                  </a:lnTo>
                  <a:lnTo>
                    <a:pt x="886461" y="1389380"/>
                  </a:lnTo>
                  <a:lnTo>
                    <a:pt x="889636" y="1394460"/>
                  </a:lnTo>
                  <a:lnTo>
                    <a:pt x="892493" y="1399858"/>
                  </a:lnTo>
                  <a:lnTo>
                    <a:pt x="894398" y="1405573"/>
                  </a:lnTo>
                  <a:lnTo>
                    <a:pt x="895986" y="1411605"/>
                  </a:lnTo>
                  <a:lnTo>
                    <a:pt x="896621" y="1417320"/>
                  </a:lnTo>
                  <a:lnTo>
                    <a:pt x="896938" y="1423670"/>
                  </a:lnTo>
                  <a:lnTo>
                    <a:pt x="896621" y="1430338"/>
                  </a:lnTo>
                  <a:lnTo>
                    <a:pt x="895986" y="1436370"/>
                  </a:lnTo>
                  <a:lnTo>
                    <a:pt x="894398" y="1442403"/>
                  </a:lnTo>
                  <a:lnTo>
                    <a:pt x="892493" y="1448118"/>
                  </a:lnTo>
                  <a:lnTo>
                    <a:pt x="889636" y="1453515"/>
                  </a:lnTo>
                  <a:lnTo>
                    <a:pt x="886461" y="1458595"/>
                  </a:lnTo>
                  <a:lnTo>
                    <a:pt x="882968" y="1463358"/>
                  </a:lnTo>
                  <a:lnTo>
                    <a:pt x="879158" y="1467485"/>
                  </a:lnTo>
                  <a:lnTo>
                    <a:pt x="874713" y="1471930"/>
                  </a:lnTo>
                  <a:lnTo>
                    <a:pt x="869633" y="1475423"/>
                  </a:lnTo>
                  <a:lnTo>
                    <a:pt x="864553" y="1478598"/>
                  </a:lnTo>
                  <a:lnTo>
                    <a:pt x="859473" y="1480820"/>
                  </a:lnTo>
                  <a:lnTo>
                    <a:pt x="853441" y="1483360"/>
                  </a:lnTo>
                  <a:lnTo>
                    <a:pt x="847726" y="1484313"/>
                  </a:lnTo>
                  <a:lnTo>
                    <a:pt x="841376" y="1485583"/>
                  </a:lnTo>
                  <a:lnTo>
                    <a:pt x="835026" y="1485900"/>
                  </a:lnTo>
                  <a:lnTo>
                    <a:pt x="711201" y="1485900"/>
                  </a:lnTo>
                  <a:lnTo>
                    <a:pt x="705168" y="1485583"/>
                  </a:lnTo>
                  <a:lnTo>
                    <a:pt x="698818" y="1484313"/>
                  </a:lnTo>
                  <a:lnTo>
                    <a:pt x="692786" y="1483360"/>
                  </a:lnTo>
                  <a:lnTo>
                    <a:pt x="687388" y="1480820"/>
                  </a:lnTo>
                  <a:lnTo>
                    <a:pt x="681991" y="1478598"/>
                  </a:lnTo>
                  <a:lnTo>
                    <a:pt x="676911" y="1475423"/>
                  </a:lnTo>
                  <a:lnTo>
                    <a:pt x="672148" y="1471930"/>
                  </a:lnTo>
                  <a:lnTo>
                    <a:pt x="667703" y="1467485"/>
                  </a:lnTo>
                  <a:lnTo>
                    <a:pt x="663576" y="1463358"/>
                  </a:lnTo>
                  <a:lnTo>
                    <a:pt x="660083" y="1458595"/>
                  </a:lnTo>
                  <a:lnTo>
                    <a:pt x="656908" y="1453515"/>
                  </a:lnTo>
                  <a:lnTo>
                    <a:pt x="654368" y="1448118"/>
                  </a:lnTo>
                  <a:lnTo>
                    <a:pt x="652463" y="1442403"/>
                  </a:lnTo>
                  <a:lnTo>
                    <a:pt x="650876" y="1436370"/>
                  </a:lnTo>
                  <a:lnTo>
                    <a:pt x="649923" y="1430338"/>
                  </a:lnTo>
                  <a:lnTo>
                    <a:pt x="649288" y="1423670"/>
                  </a:lnTo>
                  <a:lnTo>
                    <a:pt x="649923" y="1417320"/>
                  </a:lnTo>
                  <a:lnTo>
                    <a:pt x="650876" y="1411605"/>
                  </a:lnTo>
                  <a:lnTo>
                    <a:pt x="652463" y="1405573"/>
                  </a:lnTo>
                  <a:lnTo>
                    <a:pt x="654368" y="1399858"/>
                  </a:lnTo>
                  <a:lnTo>
                    <a:pt x="656908" y="1394460"/>
                  </a:lnTo>
                  <a:lnTo>
                    <a:pt x="660083" y="1389380"/>
                  </a:lnTo>
                  <a:lnTo>
                    <a:pt x="663576" y="1384618"/>
                  </a:lnTo>
                  <a:lnTo>
                    <a:pt x="667703" y="1380173"/>
                  </a:lnTo>
                  <a:lnTo>
                    <a:pt x="672148" y="1376363"/>
                  </a:lnTo>
                  <a:lnTo>
                    <a:pt x="676911" y="1372870"/>
                  </a:lnTo>
                  <a:lnTo>
                    <a:pt x="681991" y="1369695"/>
                  </a:lnTo>
                  <a:lnTo>
                    <a:pt x="687388" y="1366838"/>
                  </a:lnTo>
                  <a:lnTo>
                    <a:pt x="692786" y="1364933"/>
                  </a:lnTo>
                  <a:lnTo>
                    <a:pt x="698818" y="1363345"/>
                  </a:lnTo>
                  <a:lnTo>
                    <a:pt x="705168" y="1362710"/>
                  </a:lnTo>
                  <a:lnTo>
                    <a:pt x="711201" y="1362075"/>
                  </a:lnTo>
                  <a:close/>
                  <a:moveTo>
                    <a:pt x="1181793" y="1068388"/>
                  </a:moveTo>
                  <a:lnTo>
                    <a:pt x="1199238" y="1082973"/>
                  </a:lnTo>
                  <a:lnTo>
                    <a:pt x="1215731" y="1097240"/>
                  </a:lnTo>
                  <a:lnTo>
                    <a:pt x="1231590" y="1112142"/>
                  </a:lnTo>
                  <a:lnTo>
                    <a:pt x="1247448" y="1127044"/>
                  </a:lnTo>
                  <a:lnTo>
                    <a:pt x="1262038" y="1142262"/>
                  </a:lnTo>
                  <a:lnTo>
                    <a:pt x="1276628" y="1157164"/>
                  </a:lnTo>
                  <a:lnTo>
                    <a:pt x="1290267" y="1172700"/>
                  </a:lnTo>
                  <a:lnTo>
                    <a:pt x="1304222" y="1188236"/>
                  </a:lnTo>
                  <a:lnTo>
                    <a:pt x="1316909" y="1203772"/>
                  </a:lnTo>
                  <a:lnTo>
                    <a:pt x="1329596" y="1219308"/>
                  </a:lnTo>
                  <a:lnTo>
                    <a:pt x="1341332" y="1235160"/>
                  </a:lnTo>
                  <a:lnTo>
                    <a:pt x="1353067" y="1250696"/>
                  </a:lnTo>
                  <a:lnTo>
                    <a:pt x="1363851" y="1266866"/>
                  </a:lnTo>
                  <a:lnTo>
                    <a:pt x="1374952" y="1282402"/>
                  </a:lnTo>
                  <a:lnTo>
                    <a:pt x="1385102" y="1298572"/>
                  </a:lnTo>
                  <a:lnTo>
                    <a:pt x="1394934" y="1314425"/>
                  </a:lnTo>
                  <a:lnTo>
                    <a:pt x="1404132" y="1330278"/>
                  </a:lnTo>
                  <a:lnTo>
                    <a:pt x="1413330" y="1346131"/>
                  </a:lnTo>
                  <a:lnTo>
                    <a:pt x="1421894" y="1362301"/>
                  </a:lnTo>
                  <a:lnTo>
                    <a:pt x="1430141" y="1377837"/>
                  </a:lnTo>
                  <a:lnTo>
                    <a:pt x="1438070" y="1394007"/>
                  </a:lnTo>
                  <a:lnTo>
                    <a:pt x="1445365" y="1409543"/>
                  </a:lnTo>
                  <a:lnTo>
                    <a:pt x="1452343" y="1425079"/>
                  </a:lnTo>
                  <a:lnTo>
                    <a:pt x="1459003" y="1440931"/>
                  </a:lnTo>
                  <a:lnTo>
                    <a:pt x="1465664" y="1456467"/>
                  </a:lnTo>
                  <a:lnTo>
                    <a:pt x="1471690" y="1471686"/>
                  </a:lnTo>
                  <a:lnTo>
                    <a:pt x="1477399" y="1486905"/>
                  </a:lnTo>
                  <a:lnTo>
                    <a:pt x="1483109" y="1502124"/>
                  </a:lnTo>
                  <a:lnTo>
                    <a:pt x="1488183" y="1517025"/>
                  </a:lnTo>
                  <a:lnTo>
                    <a:pt x="1492624" y="1531927"/>
                  </a:lnTo>
                  <a:lnTo>
                    <a:pt x="1501822" y="1561413"/>
                  </a:lnTo>
                  <a:lnTo>
                    <a:pt x="1506579" y="1577901"/>
                  </a:lnTo>
                  <a:lnTo>
                    <a:pt x="1510703" y="1594705"/>
                  </a:lnTo>
                  <a:lnTo>
                    <a:pt x="1514509" y="1611192"/>
                  </a:lnTo>
                  <a:lnTo>
                    <a:pt x="1518315" y="1627045"/>
                  </a:lnTo>
                  <a:lnTo>
                    <a:pt x="1521804" y="1643532"/>
                  </a:lnTo>
                  <a:lnTo>
                    <a:pt x="1524976" y="1659067"/>
                  </a:lnTo>
                  <a:lnTo>
                    <a:pt x="1530685" y="1690773"/>
                  </a:lnTo>
                  <a:lnTo>
                    <a:pt x="1535125" y="1721528"/>
                  </a:lnTo>
                  <a:lnTo>
                    <a:pt x="1538931" y="1751014"/>
                  </a:lnTo>
                  <a:lnTo>
                    <a:pt x="1541786" y="1780184"/>
                  </a:lnTo>
                  <a:lnTo>
                    <a:pt x="1543689" y="1807451"/>
                  </a:lnTo>
                  <a:lnTo>
                    <a:pt x="1545275" y="1834084"/>
                  </a:lnTo>
                  <a:lnTo>
                    <a:pt x="1545909" y="1859448"/>
                  </a:lnTo>
                  <a:lnTo>
                    <a:pt x="1546226" y="1883228"/>
                  </a:lnTo>
                  <a:lnTo>
                    <a:pt x="1546226" y="1905739"/>
                  </a:lnTo>
                  <a:lnTo>
                    <a:pt x="1545592" y="1926665"/>
                  </a:lnTo>
                  <a:lnTo>
                    <a:pt x="1544640" y="1946005"/>
                  </a:lnTo>
                  <a:lnTo>
                    <a:pt x="1543689" y="1963443"/>
                  </a:lnTo>
                  <a:lnTo>
                    <a:pt x="1542420" y="1979613"/>
                  </a:lnTo>
                  <a:lnTo>
                    <a:pt x="1286461" y="1979613"/>
                  </a:lnTo>
                  <a:lnTo>
                    <a:pt x="1288681" y="1961224"/>
                  </a:lnTo>
                  <a:lnTo>
                    <a:pt x="1289632" y="1948859"/>
                  </a:lnTo>
                  <a:lnTo>
                    <a:pt x="1290901" y="1934591"/>
                  </a:lnTo>
                  <a:lnTo>
                    <a:pt x="1291535" y="1919055"/>
                  </a:lnTo>
                  <a:lnTo>
                    <a:pt x="1291853" y="1900983"/>
                  </a:lnTo>
                  <a:lnTo>
                    <a:pt x="1292487" y="1881642"/>
                  </a:lnTo>
                  <a:lnTo>
                    <a:pt x="1291853" y="1861033"/>
                  </a:lnTo>
                  <a:lnTo>
                    <a:pt x="1291218" y="1839156"/>
                  </a:lnTo>
                  <a:lnTo>
                    <a:pt x="1289950" y="1815694"/>
                  </a:lnTo>
                  <a:lnTo>
                    <a:pt x="1287729" y="1791281"/>
                  </a:lnTo>
                  <a:lnTo>
                    <a:pt x="1284875" y="1765916"/>
                  </a:lnTo>
                  <a:lnTo>
                    <a:pt x="1281069" y="1739283"/>
                  </a:lnTo>
                  <a:lnTo>
                    <a:pt x="1276311" y="1712016"/>
                  </a:lnTo>
                  <a:lnTo>
                    <a:pt x="1273456" y="1698383"/>
                  </a:lnTo>
                  <a:lnTo>
                    <a:pt x="1270919" y="1684115"/>
                  </a:lnTo>
                  <a:lnTo>
                    <a:pt x="1267430" y="1669847"/>
                  </a:lnTo>
                  <a:lnTo>
                    <a:pt x="1263624" y="1655263"/>
                  </a:lnTo>
                  <a:lnTo>
                    <a:pt x="1259818" y="1640678"/>
                  </a:lnTo>
                  <a:lnTo>
                    <a:pt x="1256012" y="1626410"/>
                  </a:lnTo>
                  <a:lnTo>
                    <a:pt x="1251254" y="1611509"/>
                  </a:lnTo>
                  <a:lnTo>
                    <a:pt x="1246497" y="1596607"/>
                  </a:lnTo>
                  <a:lnTo>
                    <a:pt x="1241105" y="1581705"/>
                  </a:lnTo>
                  <a:lnTo>
                    <a:pt x="1235713" y="1566803"/>
                  </a:lnTo>
                  <a:lnTo>
                    <a:pt x="1229686" y="1551902"/>
                  </a:lnTo>
                  <a:lnTo>
                    <a:pt x="1223343" y="1536683"/>
                  </a:lnTo>
                  <a:lnTo>
                    <a:pt x="1216365" y="1521781"/>
                  </a:lnTo>
                  <a:lnTo>
                    <a:pt x="1209387" y="1506880"/>
                  </a:lnTo>
                  <a:lnTo>
                    <a:pt x="1201775" y="1491661"/>
                  </a:lnTo>
                  <a:lnTo>
                    <a:pt x="1194163" y="1476759"/>
                  </a:lnTo>
                  <a:lnTo>
                    <a:pt x="1185599" y="1461540"/>
                  </a:lnTo>
                  <a:lnTo>
                    <a:pt x="1176718" y="1446638"/>
                  </a:lnTo>
                  <a:lnTo>
                    <a:pt x="1167520" y="1431737"/>
                  </a:lnTo>
                  <a:lnTo>
                    <a:pt x="1157688" y="1416835"/>
                  </a:lnTo>
                  <a:lnTo>
                    <a:pt x="1147538" y="1402567"/>
                  </a:lnTo>
                  <a:lnTo>
                    <a:pt x="1136437" y="1387666"/>
                  </a:lnTo>
                  <a:lnTo>
                    <a:pt x="1125653" y="1373081"/>
                  </a:lnTo>
                  <a:lnTo>
                    <a:pt x="1113918" y="1359130"/>
                  </a:lnTo>
                  <a:lnTo>
                    <a:pt x="1101231" y="1344545"/>
                  </a:lnTo>
                  <a:lnTo>
                    <a:pt x="1088861" y="1330595"/>
                  </a:lnTo>
                  <a:lnTo>
                    <a:pt x="1075540" y="1316961"/>
                  </a:lnTo>
                  <a:lnTo>
                    <a:pt x="1061267" y="1303011"/>
                  </a:lnTo>
                  <a:lnTo>
                    <a:pt x="1046994" y="1289377"/>
                  </a:lnTo>
                  <a:lnTo>
                    <a:pt x="1032087" y="1276061"/>
                  </a:lnTo>
                  <a:lnTo>
                    <a:pt x="1016228" y="1263062"/>
                  </a:lnTo>
                  <a:lnTo>
                    <a:pt x="1000052" y="1250379"/>
                  </a:lnTo>
                  <a:lnTo>
                    <a:pt x="983242" y="1237697"/>
                  </a:lnTo>
                  <a:lnTo>
                    <a:pt x="965798" y="1225332"/>
                  </a:lnTo>
                  <a:lnTo>
                    <a:pt x="947402" y="1213283"/>
                  </a:lnTo>
                  <a:lnTo>
                    <a:pt x="928688" y="1201552"/>
                  </a:lnTo>
                  <a:lnTo>
                    <a:pt x="946767" y="1194260"/>
                  </a:lnTo>
                  <a:lnTo>
                    <a:pt x="964212" y="1186968"/>
                  </a:lnTo>
                  <a:lnTo>
                    <a:pt x="981973" y="1179358"/>
                  </a:lnTo>
                  <a:lnTo>
                    <a:pt x="998784" y="1171749"/>
                  </a:lnTo>
                  <a:lnTo>
                    <a:pt x="1015594" y="1163822"/>
                  </a:lnTo>
                  <a:lnTo>
                    <a:pt x="1032087" y="1155896"/>
                  </a:lnTo>
                  <a:lnTo>
                    <a:pt x="1048580" y="1147652"/>
                  </a:lnTo>
                  <a:lnTo>
                    <a:pt x="1064122" y="1139726"/>
                  </a:lnTo>
                  <a:lnTo>
                    <a:pt x="1079663" y="1130848"/>
                  </a:lnTo>
                  <a:lnTo>
                    <a:pt x="1095522" y="1122288"/>
                  </a:lnTo>
                  <a:lnTo>
                    <a:pt x="1110429" y="1113727"/>
                  </a:lnTo>
                  <a:lnTo>
                    <a:pt x="1125336" y="1105167"/>
                  </a:lnTo>
                  <a:lnTo>
                    <a:pt x="1139609" y="1096289"/>
                  </a:lnTo>
                  <a:lnTo>
                    <a:pt x="1154199" y="1087094"/>
                  </a:lnTo>
                  <a:lnTo>
                    <a:pt x="1168155" y="1077900"/>
                  </a:lnTo>
                  <a:lnTo>
                    <a:pt x="1181793" y="1068388"/>
                  </a:lnTo>
                  <a:close/>
                  <a:moveTo>
                    <a:pt x="711201" y="495300"/>
                  </a:moveTo>
                  <a:lnTo>
                    <a:pt x="835026" y="495300"/>
                  </a:lnTo>
                  <a:lnTo>
                    <a:pt x="841376" y="495617"/>
                  </a:lnTo>
                  <a:lnTo>
                    <a:pt x="847726" y="496570"/>
                  </a:lnTo>
                  <a:lnTo>
                    <a:pt x="853441" y="498157"/>
                  </a:lnTo>
                  <a:lnTo>
                    <a:pt x="859473" y="500062"/>
                  </a:lnTo>
                  <a:lnTo>
                    <a:pt x="864553" y="502602"/>
                  </a:lnTo>
                  <a:lnTo>
                    <a:pt x="869633" y="505777"/>
                  </a:lnTo>
                  <a:lnTo>
                    <a:pt x="874713" y="509270"/>
                  </a:lnTo>
                  <a:lnTo>
                    <a:pt x="879158" y="513397"/>
                  </a:lnTo>
                  <a:lnTo>
                    <a:pt x="882968" y="518160"/>
                  </a:lnTo>
                  <a:lnTo>
                    <a:pt x="886461" y="522605"/>
                  </a:lnTo>
                  <a:lnTo>
                    <a:pt x="889636" y="527685"/>
                  </a:lnTo>
                  <a:lnTo>
                    <a:pt x="892493" y="533400"/>
                  </a:lnTo>
                  <a:lnTo>
                    <a:pt x="894398" y="538797"/>
                  </a:lnTo>
                  <a:lnTo>
                    <a:pt x="895986" y="544512"/>
                  </a:lnTo>
                  <a:lnTo>
                    <a:pt x="896621" y="550862"/>
                  </a:lnTo>
                  <a:lnTo>
                    <a:pt x="896938" y="557212"/>
                  </a:lnTo>
                  <a:lnTo>
                    <a:pt x="896621" y="563562"/>
                  </a:lnTo>
                  <a:lnTo>
                    <a:pt x="895986" y="569595"/>
                  </a:lnTo>
                  <a:lnTo>
                    <a:pt x="894398" y="575627"/>
                  </a:lnTo>
                  <a:lnTo>
                    <a:pt x="892493" y="581342"/>
                  </a:lnTo>
                  <a:lnTo>
                    <a:pt x="889636" y="586740"/>
                  </a:lnTo>
                  <a:lnTo>
                    <a:pt x="886461" y="591820"/>
                  </a:lnTo>
                  <a:lnTo>
                    <a:pt x="882968" y="596265"/>
                  </a:lnTo>
                  <a:lnTo>
                    <a:pt x="879158" y="601027"/>
                  </a:lnTo>
                  <a:lnTo>
                    <a:pt x="874713" y="605155"/>
                  </a:lnTo>
                  <a:lnTo>
                    <a:pt x="869633" y="608647"/>
                  </a:lnTo>
                  <a:lnTo>
                    <a:pt x="864553" y="611822"/>
                  </a:lnTo>
                  <a:lnTo>
                    <a:pt x="859473" y="614045"/>
                  </a:lnTo>
                  <a:lnTo>
                    <a:pt x="853441" y="616267"/>
                  </a:lnTo>
                  <a:lnTo>
                    <a:pt x="847726" y="617855"/>
                  </a:lnTo>
                  <a:lnTo>
                    <a:pt x="841376" y="618807"/>
                  </a:lnTo>
                  <a:lnTo>
                    <a:pt x="835026" y="619125"/>
                  </a:lnTo>
                  <a:lnTo>
                    <a:pt x="711201" y="619125"/>
                  </a:lnTo>
                  <a:lnTo>
                    <a:pt x="705168" y="618807"/>
                  </a:lnTo>
                  <a:lnTo>
                    <a:pt x="698818" y="617855"/>
                  </a:lnTo>
                  <a:lnTo>
                    <a:pt x="692786" y="616267"/>
                  </a:lnTo>
                  <a:lnTo>
                    <a:pt x="687388" y="614045"/>
                  </a:lnTo>
                  <a:lnTo>
                    <a:pt x="681991" y="611822"/>
                  </a:lnTo>
                  <a:lnTo>
                    <a:pt x="676911" y="608647"/>
                  </a:lnTo>
                  <a:lnTo>
                    <a:pt x="672148" y="605155"/>
                  </a:lnTo>
                  <a:lnTo>
                    <a:pt x="667703" y="601027"/>
                  </a:lnTo>
                  <a:lnTo>
                    <a:pt x="663576" y="596265"/>
                  </a:lnTo>
                  <a:lnTo>
                    <a:pt x="660083" y="591820"/>
                  </a:lnTo>
                  <a:lnTo>
                    <a:pt x="656908" y="586740"/>
                  </a:lnTo>
                  <a:lnTo>
                    <a:pt x="654368" y="581342"/>
                  </a:lnTo>
                  <a:lnTo>
                    <a:pt x="652463" y="575627"/>
                  </a:lnTo>
                  <a:lnTo>
                    <a:pt x="650876" y="569595"/>
                  </a:lnTo>
                  <a:lnTo>
                    <a:pt x="649923" y="563562"/>
                  </a:lnTo>
                  <a:lnTo>
                    <a:pt x="649288" y="557212"/>
                  </a:lnTo>
                  <a:lnTo>
                    <a:pt x="649923" y="550862"/>
                  </a:lnTo>
                  <a:lnTo>
                    <a:pt x="650876" y="544512"/>
                  </a:lnTo>
                  <a:lnTo>
                    <a:pt x="652463" y="538797"/>
                  </a:lnTo>
                  <a:lnTo>
                    <a:pt x="654368" y="533400"/>
                  </a:lnTo>
                  <a:lnTo>
                    <a:pt x="656908" y="527685"/>
                  </a:lnTo>
                  <a:lnTo>
                    <a:pt x="660083" y="522605"/>
                  </a:lnTo>
                  <a:lnTo>
                    <a:pt x="663576" y="518160"/>
                  </a:lnTo>
                  <a:lnTo>
                    <a:pt x="667703" y="513397"/>
                  </a:lnTo>
                  <a:lnTo>
                    <a:pt x="672148" y="509270"/>
                  </a:lnTo>
                  <a:lnTo>
                    <a:pt x="676911" y="505777"/>
                  </a:lnTo>
                  <a:lnTo>
                    <a:pt x="681991" y="502602"/>
                  </a:lnTo>
                  <a:lnTo>
                    <a:pt x="687388" y="500062"/>
                  </a:lnTo>
                  <a:lnTo>
                    <a:pt x="692786" y="498157"/>
                  </a:lnTo>
                  <a:lnTo>
                    <a:pt x="698818" y="496570"/>
                  </a:lnTo>
                  <a:lnTo>
                    <a:pt x="705168" y="495617"/>
                  </a:lnTo>
                  <a:lnTo>
                    <a:pt x="711201" y="495300"/>
                  </a:lnTo>
                  <a:close/>
                  <a:moveTo>
                    <a:pt x="587375" y="247650"/>
                  </a:moveTo>
                  <a:lnTo>
                    <a:pt x="958851" y="247650"/>
                  </a:lnTo>
                  <a:lnTo>
                    <a:pt x="965201" y="247967"/>
                  </a:lnTo>
                  <a:lnTo>
                    <a:pt x="971551" y="249237"/>
                  </a:lnTo>
                  <a:lnTo>
                    <a:pt x="977266" y="250507"/>
                  </a:lnTo>
                  <a:lnTo>
                    <a:pt x="982981" y="252730"/>
                  </a:lnTo>
                  <a:lnTo>
                    <a:pt x="988378" y="255587"/>
                  </a:lnTo>
                  <a:lnTo>
                    <a:pt x="993458" y="258127"/>
                  </a:lnTo>
                  <a:lnTo>
                    <a:pt x="998221" y="262255"/>
                  </a:lnTo>
                  <a:lnTo>
                    <a:pt x="1002348" y="266065"/>
                  </a:lnTo>
                  <a:lnTo>
                    <a:pt x="1006793" y="270510"/>
                  </a:lnTo>
                  <a:lnTo>
                    <a:pt x="1010286" y="274955"/>
                  </a:lnTo>
                  <a:lnTo>
                    <a:pt x="1013461" y="280352"/>
                  </a:lnTo>
                  <a:lnTo>
                    <a:pt x="1015683" y="285750"/>
                  </a:lnTo>
                  <a:lnTo>
                    <a:pt x="1017588" y="291465"/>
                  </a:lnTo>
                  <a:lnTo>
                    <a:pt x="1019176" y="297497"/>
                  </a:lnTo>
                  <a:lnTo>
                    <a:pt x="1020446" y="303212"/>
                  </a:lnTo>
                  <a:lnTo>
                    <a:pt x="1020763" y="309880"/>
                  </a:lnTo>
                  <a:lnTo>
                    <a:pt x="1020446" y="316230"/>
                  </a:lnTo>
                  <a:lnTo>
                    <a:pt x="1019176" y="322262"/>
                  </a:lnTo>
                  <a:lnTo>
                    <a:pt x="1017588" y="328295"/>
                  </a:lnTo>
                  <a:lnTo>
                    <a:pt x="1015683" y="334010"/>
                  </a:lnTo>
                  <a:lnTo>
                    <a:pt x="1013461" y="339407"/>
                  </a:lnTo>
                  <a:lnTo>
                    <a:pt x="1010286" y="344487"/>
                  </a:lnTo>
                  <a:lnTo>
                    <a:pt x="1006793" y="349250"/>
                  </a:lnTo>
                  <a:lnTo>
                    <a:pt x="1002348" y="353377"/>
                  </a:lnTo>
                  <a:lnTo>
                    <a:pt x="998221" y="357505"/>
                  </a:lnTo>
                  <a:lnTo>
                    <a:pt x="993458" y="360997"/>
                  </a:lnTo>
                  <a:lnTo>
                    <a:pt x="988378" y="364172"/>
                  </a:lnTo>
                  <a:lnTo>
                    <a:pt x="982981" y="366712"/>
                  </a:lnTo>
                  <a:lnTo>
                    <a:pt x="977266" y="368617"/>
                  </a:lnTo>
                  <a:lnTo>
                    <a:pt x="971551" y="370205"/>
                  </a:lnTo>
                  <a:lnTo>
                    <a:pt x="965201" y="371475"/>
                  </a:lnTo>
                  <a:lnTo>
                    <a:pt x="958851" y="371475"/>
                  </a:lnTo>
                  <a:lnTo>
                    <a:pt x="587375" y="371475"/>
                  </a:lnTo>
                  <a:lnTo>
                    <a:pt x="581343" y="371475"/>
                  </a:lnTo>
                  <a:lnTo>
                    <a:pt x="575310" y="370205"/>
                  </a:lnTo>
                  <a:lnTo>
                    <a:pt x="568960" y="368617"/>
                  </a:lnTo>
                  <a:lnTo>
                    <a:pt x="563563" y="366712"/>
                  </a:lnTo>
                  <a:lnTo>
                    <a:pt x="558165" y="364172"/>
                  </a:lnTo>
                  <a:lnTo>
                    <a:pt x="553085" y="360997"/>
                  </a:lnTo>
                  <a:lnTo>
                    <a:pt x="548323" y="357505"/>
                  </a:lnTo>
                  <a:lnTo>
                    <a:pt x="543878" y="353377"/>
                  </a:lnTo>
                  <a:lnTo>
                    <a:pt x="539750" y="349250"/>
                  </a:lnTo>
                  <a:lnTo>
                    <a:pt x="536258" y="344487"/>
                  </a:lnTo>
                  <a:lnTo>
                    <a:pt x="533083" y="339407"/>
                  </a:lnTo>
                  <a:lnTo>
                    <a:pt x="530543" y="334010"/>
                  </a:lnTo>
                  <a:lnTo>
                    <a:pt x="528320" y="328295"/>
                  </a:lnTo>
                  <a:lnTo>
                    <a:pt x="527050" y="322262"/>
                  </a:lnTo>
                  <a:lnTo>
                    <a:pt x="526098" y="316230"/>
                  </a:lnTo>
                  <a:lnTo>
                    <a:pt x="525463" y="309880"/>
                  </a:lnTo>
                  <a:lnTo>
                    <a:pt x="526098" y="303212"/>
                  </a:lnTo>
                  <a:lnTo>
                    <a:pt x="527050" y="297497"/>
                  </a:lnTo>
                  <a:lnTo>
                    <a:pt x="528320" y="291465"/>
                  </a:lnTo>
                  <a:lnTo>
                    <a:pt x="530543" y="285750"/>
                  </a:lnTo>
                  <a:lnTo>
                    <a:pt x="533083" y="280352"/>
                  </a:lnTo>
                  <a:lnTo>
                    <a:pt x="536258" y="274955"/>
                  </a:lnTo>
                  <a:lnTo>
                    <a:pt x="539750" y="270510"/>
                  </a:lnTo>
                  <a:lnTo>
                    <a:pt x="543878" y="266065"/>
                  </a:lnTo>
                  <a:lnTo>
                    <a:pt x="548323" y="262255"/>
                  </a:lnTo>
                  <a:lnTo>
                    <a:pt x="553085" y="258127"/>
                  </a:lnTo>
                  <a:lnTo>
                    <a:pt x="558165" y="255587"/>
                  </a:lnTo>
                  <a:lnTo>
                    <a:pt x="563563" y="252730"/>
                  </a:lnTo>
                  <a:lnTo>
                    <a:pt x="568960" y="250507"/>
                  </a:lnTo>
                  <a:lnTo>
                    <a:pt x="575310" y="249237"/>
                  </a:lnTo>
                  <a:lnTo>
                    <a:pt x="581343" y="247967"/>
                  </a:lnTo>
                  <a:lnTo>
                    <a:pt x="587375" y="247650"/>
                  </a:lnTo>
                  <a:close/>
                  <a:moveTo>
                    <a:pt x="1286299" y="0"/>
                  </a:moveTo>
                  <a:lnTo>
                    <a:pt x="1542417" y="0"/>
                  </a:lnTo>
                  <a:lnTo>
                    <a:pt x="1543686" y="15872"/>
                  </a:lnTo>
                  <a:lnTo>
                    <a:pt x="1544638" y="33332"/>
                  </a:lnTo>
                  <a:lnTo>
                    <a:pt x="1545590" y="53014"/>
                  </a:lnTo>
                  <a:lnTo>
                    <a:pt x="1546225" y="73648"/>
                  </a:lnTo>
                  <a:lnTo>
                    <a:pt x="1546225" y="96504"/>
                  </a:lnTo>
                  <a:lnTo>
                    <a:pt x="1545908" y="120313"/>
                  </a:lnTo>
                  <a:lnTo>
                    <a:pt x="1545273" y="145709"/>
                  </a:lnTo>
                  <a:lnTo>
                    <a:pt x="1543686" y="172057"/>
                  </a:lnTo>
                  <a:lnTo>
                    <a:pt x="1541782" y="199993"/>
                  </a:lnTo>
                  <a:lnTo>
                    <a:pt x="1538926" y="228881"/>
                  </a:lnTo>
                  <a:lnTo>
                    <a:pt x="1535117" y="258721"/>
                  </a:lnTo>
                  <a:lnTo>
                    <a:pt x="1530674" y="289196"/>
                  </a:lnTo>
                  <a:lnTo>
                    <a:pt x="1524961" y="320941"/>
                  </a:lnTo>
                  <a:lnTo>
                    <a:pt x="1521788" y="336496"/>
                  </a:lnTo>
                  <a:lnTo>
                    <a:pt x="1518297" y="353003"/>
                  </a:lnTo>
                  <a:lnTo>
                    <a:pt x="1514488" y="369193"/>
                  </a:lnTo>
                  <a:lnTo>
                    <a:pt x="1510680" y="385701"/>
                  </a:lnTo>
                  <a:lnTo>
                    <a:pt x="1506554" y="402525"/>
                  </a:lnTo>
                  <a:lnTo>
                    <a:pt x="1501793" y="419033"/>
                  </a:lnTo>
                  <a:lnTo>
                    <a:pt x="1495129" y="441254"/>
                  </a:lnTo>
                  <a:lnTo>
                    <a:pt x="1488147" y="463476"/>
                  </a:lnTo>
                  <a:lnTo>
                    <a:pt x="1479895" y="486332"/>
                  </a:lnTo>
                  <a:lnTo>
                    <a:pt x="1471009" y="509506"/>
                  </a:lnTo>
                  <a:lnTo>
                    <a:pt x="1461805" y="532997"/>
                  </a:lnTo>
                  <a:lnTo>
                    <a:pt x="1451966" y="556806"/>
                  </a:lnTo>
                  <a:lnTo>
                    <a:pt x="1440858" y="580297"/>
                  </a:lnTo>
                  <a:lnTo>
                    <a:pt x="1428798" y="604741"/>
                  </a:lnTo>
                  <a:lnTo>
                    <a:pt x="1416421" y="628549"/>
                  </a:lnTo>
                  <a:lnTo>
                    <a:pt x="1402774" y="652675"/>
                  </a:lnTo>
                  <a:lnTo>
                    <a:pt x="1388175" y="677119"/>
                  </a:lnTo>
                  <a:lnTo>
                    <a:pt x="1372941" y="700928"/>
                  </a:lnTo>
                  <a:lnTo>
                    <a:pt x="1356438" y="725371"/>
                  </a:lnTo>
                  <a:lnTo>
                    <a:pt x="1338665" y="749180"/>
                  </a:lnTo>
                  <a:lnTo>
                    <a:pt x="1329779" y="760925"/>
                  </a:lnTo>
                  <a:lnTo>
                    <a:pt x="1320258" y="772671"/>
                  </a:lnTo>
                  <a:lnTo>
                    <a:pt x="1310737" y="784417"/>
                  </a:lnTo>
                  <a:lnTo>
                    <a:pt x="1300898" y="796480"/>
                  </a:lnTo>
                  <a:lnTo>
                    <a:pt x="1290743" y="807908"/>
                  </a:lnTo>
                  <a:lnTo>
                    <a:pt x="1279952" y="819654"/>
                  </a:lnTo>
                  <a:lnTo>
                    <a:pt x="1269161" y="831399"/>
                  </a:lnTo>
                  <a:lnTo>
                    <a:pt x="1258054" y="842827"/>
                  </a:lnTo>
                  <a:lnTo>
                    <a:pt x="1246628" y="854256"/>
                  </a:lnTo>
                  <a:lnTo>
                    <a:pt x="1234886" y="865366"/>
                  </a:lnTo>
                  <a:lnTo>
                    <a:pt x="1222826" y="876794"/>
                  </a:lnTo>
                  <a:lnTo>
                    <a:pt x="1210765" y="887905"/>
                  </a:lnTo>
                  <a:lnTo>
                    <a:pt x="1198071" y="898698"/>
                  </a:lnTo>
                  <a:lnTo>
                    <a:pt x="1185376" y="909809"/>
                  </a:lnTo>
                  <a:lnTo>
                    <a:pt x="1172046" y="920285"/>
                  </a:lnTo>
                  <a:lnTo>
                    <a:pt x="1158082" y="931396"/>
                  </a:lnTo>
                  <a:lnTo>
                    <a:pt x="1144435" y="941872"/>
                  </a:lnTo>
                  <a:lnTo>
                    <a:pt x="1130154" y="952030"/>
                  </a:lnTo>
                  <a:lnTo>
                    <a:pt x="1115555" y="962188"/>
                  </a:lnTo>
                  <a:lnTo>
                    <a:pt x="1100638" y="972347"/>
                  </a:lnTo>
                  <a:lnTo>
                    <a:pt x="1085404" y="982505"/>
                  </a:lnTo>
                  <a:lnTo>
                    <a:pt x="1070171" y="992346"/>
                  </a:lnTo>
                  <a:lnTo>
                    <a:pt x="1053985" y="1001869"/>
                  </a:lnTo>
                  <a:lnTo>
                    <a:pt x="1037482" y="1011710"/>
                  </a:lnTo>
                  <a:lnTo>
                    <a:pt x="1021296" y="1020916"/>
                  </a:lnTo>
                  <a:lnTo>
                    <a:pt x="1004158" y="1030122"/>
                  </a:lnTo>
                  <a:lnTo>
                    <a:pt x="986703" y="1039011"/>
                  </a:lnTo>
                  <a:lnTo>
                    <a:pt x="968930" y="1047582"/>
                  </a:lnTo>
                  <a:lnTo>
                    <a:pt x="951157" y="1056153"/>
                  </a:lnTo>
                  <a:lnTo>
                    <a:pt x="932750" y="1065042"/>
                  </a:lnTo>
                  <a:lnTo>
                    <a:pt x="913707" y="1072978"/>
                  </a:lnTo>
                  <a:lnTo>
                    <a:pt x="894665" y="1080914"/>
                  </a:lnTo>
                  <a:lnTo>
                    <a:pt x="874671" y="1088850"/>
                  </a:lnTo>
                  <a:lnTo>
                    <a:pt x="854677" y="1096152"/>
                  </a:lnTo>
                  <a:lnTo>
                    <a:pt x="834365" y="1103771"/>
                  </a:lnTo>
                  <a:lnTo>
                    <a:pt x="813419" y="1110754"/>
                  </a:lnTo>
                  <a:lnTo>
                    <a:pt x="785490" y="1120595"/>
                  </a:lnTo>
                  <a:lnTo>
                    <a:pt x="757879" y="1131071"/>
                  </a:lnTo>
                  <a:lnTo>
                    <a:pt x="731855" y="1142182"/>
                  </a:lnTo>
                  <a:lnTo>
                    <a:pt x="706148" y="1153293"/>
                  </a:lnTo>
                  <a:lnTo>
                    <a:pt x="681710" y="1165038"/>
                  </a:lnTo>
                  <a:lnTo>
                    <a:pt x="658225" y="1177736"/>
                  </a:lnTo>
                  <a:lnTo>
                    <a:pt x="635056" y="1190117"/>
                  </a:lnTo>
                  <a:lnTo>
                    <a:pt x="613158" y="1203450"/>
                  </a:lnTo>
                  <a:lnTo>
                    <a:pt x="591894" y="1216782"/>
                  </a:lnTo>
                  <a:lnTo>
                    <a:pt x="571900" y="1231068"/>
                  </a:lnTo>
                  <a:lnTo>
                    <a:pt x="552223" y="1245035"/>
                  </a:lnTo>
                  <a:lnTo>
                    <a:pt x="533498" y="1259638"/>
                  </a:lnTo>
                  <a:lnTo>
                    <a:pt x="516043" y="1274558"/>
                  </a:lnTo>
                  <a:lnTo>
                    <a:pt x="498588" y="1289796"/>
                  </a:lnTo>
                  <a:lnTo>
                    <a:pt x="482084" y="1305033"/>
                  </a:lnTo>
                  <a:lnTo>
                    <a:pt x="466533" y="1321223"/>
                  </a:lnTo>
                  <a:lnTo>
                    <a:pt x="451617" y="1336778"/>
                  </a:lnTo>
                  <a:lnTo>
                    <a:pt x="437653" y="1352968"/>
                  </a:lnTo>
                  <a:lnTo>
                    <a:pt x="424006" y="1369158"/>
                  </a:lnTo>
                  <a:lnTo>
                    <a:pt x="410993" y="1385666"/>
                  </a:lnTo>
                  <a:lnTo>
                    <a:pt x="398933" y="1402491"/>
                  </a:lnTo>
                  <a:lnTo>
                    <a:pt x="387191" y="1419315"/>
                  </a:lnTo>
                  <a:lnTo>
                    <a:pt x="376083" y="1436140"/>
                  </a:lnTo>
                  <a:lnTo>
                    <a:pt x="365927" y="1452965"/>
                  </a:lnTo>
                  <a:lnTo>
                    <a:pt x="356089" y="1470425"/>
                  </a:lnTo>
                  <a:lnTo>
                    <a:pt x="346567" y="1487250"/>
                  </a:lnTo>
                  <a:lnTo>
                    <a:pt x="337998" y="1504392"/>
                  </a:lnTo>
                  <a:lnTo>
                    <a:pt x="329747" y="1521534"/>
                  </a:lnTo>
                  <a:lnTo>
                    <a:pt x="322447" y="1538994"/>
                  </a:lnTo>
                  <a:lnTo>
                    <a:pt x="315465" y="1555819"/>
                  </a:lnTo>
                  <a:lnTo>
                    <a:pt x="308800" y="1572961"/>
                  </a:lnTo>
                  <a:lnTo>
                    <a:pt x="302453" y="1589786"/>
                  </a:lnTo>
                  <a:lnTo>
                    <a:pt x="297058" y="1606928"/>
                  </a:lnTo>
                  <a:lnTo>
                    <a:pt x="291345" y="1623435"/>
                  </a:lnTo>
                  <a:lnTo>
                    <a:pt x="286902" y="1640260"/>
                  </a:lnTo>
                  <a:lnTo>
                    <a:pt x="282459" y="1656767"/>
                  </a:lnTo>
                  <a:lnTo>
                    <a:pt x="278650" y="1673275"/>
                  </a:lnTo>
                  <a:lnTo>
                    <a:pt x="274525" y="1689465"/>
                  </a:lnTo>
                  <a:lnTo>
                    <a:pt x="271351" y="1705337"/>
                  </a:lnTo>
                  <a:lnTo>
                    <a:pt x="268495" y="1721210"/>
                  </a:lnTo>
                  <a:lnTo>
                    <a:pt x="265956" y="1736765"/>
                  </a:lnTo>
                  <a:lnTo>
                    <a:pt x="263734" y="1752002"/>
                  </a:lnTo>
                  <a:lnTo>
                    <a:pt x="261830" y="1766922"/>
                  </a:lnTo>
                  <a:lnTo>
                    <a:pt x="260243" y="1781525"/>
                  </a:lnTo>
                  <a:lnTo>
                    <a:pt x="257387" y="1809460"/>
                  </a:lnTo>
                  <a:lnTo>
                    <a:pt x="255482" y="1836761"/>
                  </a:lnTo>
                  <a:lnTo>
                    <a:pt x="254530" y="1861840"/>
                  </a:lnTo>
                  <a:lnTo>
                    <a:pt x="254530" y="1885331"/>
                  </a:lnTo>
                  <a:lnTo>
                    <a:pt x="254530" y="1906600"/>
                  </a:lnTo>
                  <a:lnTo>
                    <a:pt x="255482" y="1925964"/>
                  </a:lnTo>
                  <a:lnTo>
                    <a:pt x="256752" y="1943107"/>
                  </a:lnTo>
                  <a:lnTo>
                    <a:pt x="257704" y="1958027"/>
                  </a:lnTo>
                  <a:lnTo>
                    <a:pt x="260243" y="1979613"/>
                  </a:lnTo>
                  <a:lnTo>
                    <a:pt x="4126" y="1979613"/>
                  </a:lnTo>
                  <a:lnTo>
                    <a:pt x="2856" y="1963423"/>
                  </a:lnTo>
                  <a:lnTo>
                    <a:pt x="1587" y="1945964"/>
                  </a:lnTo>
                  <a:lnTo>
                    <a:pt x="952" y="1926599"/>
                  </a:lnTo>
                  <a:lnTo>
                    <a:pt x="317" y="1905648"/>
                  </a:lnTo>
                  <a:lnTo>
                    <a:pt x="0" y="1883109"/>
                  </a:lnTo>
                  <a:lnTo>
                    <a:pt x="317" y="1859300"/>
                  </a:lnTo>
                  <a:lnTo>
                    <a:pt x="1269" y="1833904"/>
                  </a:lnTo>
                  <a:lnTo>
                    <a:pt x="2856" y="1807238"/>
                  </a:lnTo>
                  <a:lnTo>
                    <a:pt x="4760" y="1779938"/>
                  </a:lnTo>
                  <a:lnTo>
                    <a:pt x="7934" y="1750732"/>
                  </a:lnTo>
                  <a:lnTo>
                    <a:pt x="11425" y="1721210"/>
                  </a:lnTo>
                  <a:lnTo>
                    <a:pt x="16186" y="1690417"/>
                  </a:lnTo>
                  <a:lnTo>
                    <a:pt x="21581" y="1658672"/>
                  </a:lnTo>
                  <a:lnTo>
                    <a:pt x="24755" y="1643117"/>
                  </a:lnTo>
                  <a:lnTo>
                    <a:pt x="28246" y="1626610"/>
                  </a:lnTo>
                  <a:lnTo>
                    <a:pt x="31737" y="1610737"/>
                  </a:lnTo>
                  <a:lnTo>
                    <a:pt x="36180" y="1594230"/>
                  </a:lnTo>
                  <a:lnTo>
                    <a:pt x="40306" y="1577405"/>
                  </a:lnTo>
                  <a:lnTo>
                    <a:pt x="45066" y="1560898"/>
                  </a:lnTo>
                  <a:lnTo>
                    <a:pt x="51414" y="1538359"/>
                  </a:lnTo>
                  <a:lnTo>
                    <a:pt x="58713" y="1516137"/>
                  </a:lnTo>
                  <a:lnTo>
                    <a:pt x="66647" y="1493599"/>
                  </a:lnTo>
                  <a:lnTo>
                    <a:pt x="75216" y="1470425"/>
                  </a:lnTo>
                  <a:lnTo>
                    <a:pt x="84737" y="1446933"/>
                  </a:lnTo>
                  <a:lnTo>
                    <a:pt x="94893" y="1422807"/>
                  </a:lnTo>
                  <a:lnTo>
                    <a:pt x="105684" y="1398999"/>
                  </a:lnTo>
                  <a:lnTo>
                    <a:pt x="117427" y="1375190"/>
                  </a:lnTo>
                  <a:lnTo>
                    <a:pt x="130121" y="1351381"/>
                  </a:lnTo>
                  <a:lnTo>
                    <a:pt x="143768" y="1326937"/>
                  </a:lnTo>
                  <a:lnTo>
                    <a:pt x="158367" y="1302811"/>
                  </a:lnTo>
                  <a:lnTo>
                    <a:pt x="173601" y="1278685"/>
                  </a:lnTo>
                  <a:lnTo>
                    <a:pt x="190422" y="1254559"/>
                  </a:lnTo>
                  <a:lnTo>
                    <a:pt x="207560" y="1230750"/>
                  </a:lnTo>
                  <a:lnTo>
                    <a:pt x="217081" y="1219005"/>
                  </a:lnTo>
                  <a:lnTo>
                    <a:pt x="226602" y="1206624"/>
                  </a:lnTo>
                  <a:lnTo>
                    <a:pt x="235805" y="1194878"/>
                  </a:lnTo>
                  <a:lnTo>
                    <a:pt x="245961" y="1183133"/>
                  </a:lnTo>
                  <a:lnTo>
                    <a:pt x="256117" y="1171387"/>
                  </a:lnTo>
                  <a:lnTo>
                    <a:pt x="266908" y="1159959"/>
                  </a:lnTo>
                  <a:lnTo>
                    <a:pt x="277381" y="1148213"/>
                  </a:lnTo>
                  <a:lnTo>
                    <a:pt x="288806" y="1137103"/>
                  </a:lnTo>
                  <a:lnTo>
                    <a:pt x="300231" y="1125675"/>
                  </a:lnTo>
                  <a:lnTo>
                    <a:pt x="311974" y="1114246"/>
                  </a:lnTo>
                  <a:lnTo>
                    <a:pt x="323717" y="1102818"/>
                  </a:lnTo>
                  <a:lnTo>
                    <a:pt x="336094" y="1092025"/>
                  </a:lnTo>
                  <a:lnTo>
                    <a:pt x="348789" y="1080914"/>
                  </a:lnTo>
                  <a:lnTo>
                    <a:pt x="361484" y="1070121"/>
                  </a:lnTo>
                  <a:lnTo>
                    <a:pt x="374813" y="1059010"/>
                  </a:lnTo>
                  <a:lnTo>
                    <a:pt x="388143" y="1048534"/>
                  </a:lnTo>
                  <a:lnTo>
                    <a:pt x="402424" y="1037741"/>
                  </a:lnTo>
                  <a:lnTo>
                    <a:pt x="416389" y="1027583"/>
                  </a:lnTo>
                  <a:lnTo>
                    <a:pt x="430988" y="1017107"/>
                  </a:lnTo>
                  <a:lnTo>
                    <a:pt x="445904" y="1007266"/>
                  </a:lnTo>
                  <a:lnTo>
                    <a:pt x="461138" y="997108"/>
                  </a:lnTo>
                  <a:lnTo>
                    <a:pt x="476689" y="987267"/>
                  </a:lnTo>
                  <a:lnTo>
                    <a:pt x="492240" y="977426"/>
                  </a:lnTo>
                  <a:lnTo>
                    <a:pt x="508743" y="968220"/>
                  </a:lnTo>
                  <a:lnTo>
                    <a:pt x="525247" y="958696"/>
                  </a:lnTo>
                  <a:lnTo>
                    <a:pt x="542385" y="949808"/>
                  </a:lnTo>
                  <a:lnTo>
                    <a:pt x="559840" y="940602"/>
                  </a:lnTo>
                  <a:lnTo>
                    <a:pt x="577295" y="931713"/>
                  </a:lnTo>
                  <a:lnTo>
                    <a:pt x="595385" y="923142"/>
                  </a:lnTo>
                  <a:lnTo>
                    <a:pt x="614110" y="914888"/>
                  </a:lnTo>
                  <a:lnTo>
                    <a:pt x="633152" y="906635"/>
                  </a:lnTo>
                  <a:lnTo>
                    <a:pt x="652195" y="898698"/>
                  </a:lnTo>
                  <a:lnTo>
                    <a:pt x="671872" y="891080"/>
                  </a:lnTo>
                  <a:lnTo>
                    <a:pt x="691866" y="883143"/>
                  </a:lnTo>
                  <a:lnTo>
                    <a:pt x="712178" y="876160"/>
                  </a:lnTo>
                  <a:lnTo>
                    <a:pt x="732807" y="868541"/>
                  </a:lnTo>
                  <a:lnTo>
                    <a:pt x="761053" y="858700"/>
                  </a:lnTo>
                  <a:lnTo>
                    <a:pt x="788346" y="848541"/>
                  </a:lnTo>
                  <a:lnTo>
                    <a:pt x="814688" y="837748"/>
                  </a:lnTo>
                  <a:lnTo>
                    <a:pt x="840078" y="826320"/>
                  </a:lnTo>
                  <a:lnTo>
                    <a:pt x="864833" y="814574"/>
                  </a:lnTo>
                  <a:lnTo>
                    <a:pt x="888318" y="801876"/>
                  </a:lnTo>
                  <a:lnTo>
                    <a:pt x="911169" y="789496"/>
                  </a:lnTo>
                  <a:lnTo>
                    <a:pt x="933067" y="776163"/>
                  </a:lnTo>
                  <a:lnTo>
                    <a:pt x="954013" y="762830"/>
                  </a:lnTo>
                  <a:lnTo>
                    <a:pt x="974642" y="749180"/>
                  </a:lnTo>
                  <a:lnTo>
                    <a:pt x="994002" y="734577"/>
                  </a:lnTo>
                  <a:lnTo>
                    <a:pt x="1012409" y="720292"/>
                  </a:lnTo>
                  <a:lnTo>
                    <a:pt x="1030500" y="705372"/>
                  </a:lnTo>
                  <a:lnTo>
                    <a:pt x="1047320" y="690134"/>
                  </a:lnTo>
                  <a:lnTo>
                    <a:pt x="1063823" y="674579"/>
                  </a:lnTo>
                  <a:lnTo>
                    <a:pt x="1079374" y="659024"/>
                  </a:lnTo>
                  <a:lnTo>
                    <a:pt x="1094291" y="642834"/>
                  </a:lnTo>
                  <a:lnTo>
                    <a:pt x="1108890" y="626962"/>
                  </a:lnTo>
                  <a:lnTo>
                    <a:pt x="1122219" y="610772"/>
                  </a:lnTo>
                  <a:lnTo>
                    <a:pt x="1135231" y="594265"/>
                  </a:lnTo>
                  <a:lnTo>
                    <a:pt x="1147292" y="577440"/>
                  </a:lnTo>
                  <a:lnTo>
                    <a:pt x="1159034" y="560615"/>
                  </a:lnTo>
                  <a:lnTo>
                    <a:pt x="1169825" y="543790"/>
                  </a:lnTo>
                  <a:lnTo>
                    <a:pt x="1180298" y="526965"/>
                  </a:lnTo>
                  <a:lnTo>
                    <a:pt x="1189819" y="510141"/>
                  </a:lnTo>
                  <a:lnTo>
                    <a:pt x="1199340" y="492998"/>
                  </a:lnTo>
                  <a:lnTo>
                    <a:pt x="1207909" y="475856"/>
                  </a:lnTo>
                  <a:lnTo>
                    <a:pt x="1216161" y="458714"/>
                  </a:lnTo>
                  <a:lnTo>
                    <a:pt x="1223778" y="441572"/>
                  </a:lnTo>
                  <a:lnTo>
                    <a:pt x="1231077" y="424429"/>
                  </a:lnTo>
                  <a:lnTo>
                    <a:pt x="1237425" y="407605"/>
                  </a:lnTo>
                  <a:lnTo>
                    <a:pt x="1243455" y="390462"/>
                  </a:lnTo>
                  <a:lnTo>
                    <a:pt x="1249485" y="373320"/>
                  </a:lnTo>
                  <a:lnTo>
                    <a:pt x="1254562" y="356495"/>
                  </a:lnTo>
                  <a:lnTo>
                    <a:pt x="1259323" y="340305"/>
                  </a:lnTo>
                  <a:lnTo>
                    <a:pt x="1264084" y="323798"/>
                  </a:lnTo>
                  <a:lnTo>
                    <a:pt x="1267892" y="307291"/>
                  </a:lnTo>
                  <a:lnTo>
                    <a:pt x="1271383" y="291101"/>
                  </a:lnTo>
                  <a:lnTo>
                    <a:pt x="1274874" y="275228"/>
                  </a:lnTo>
                  <a:lnTo>
                    <a:pt x="1277730" y="259356"/>
                  </a:lnTo>
                  <a:lnTo>
                    <a:pt x="1280269" y="243801"/>
                  </a:lnTo>
                  <a:lnTo>
                    <a:pt x="1282808" y="228563"/>
                  </a:lnTo>
                  <a:lnTo>
                    <a:pt x="1284713" y="213643"/>
                  </a:lnTo>
                  <a:lnTo>
                    <a:pt x="1286299" y="199040"/>
                  </a:lnTo>
                  <a:lnTo>
                    <a:pt x="1289156" y="170470"/>
                  </a:lnTo>
                  <a:lnTo>
                    <a:pt x="1291060" y="143804"/>
                  </a:lnTo>
                  <a:lnTo>
                    <a:pt x="1291695" y="118408"/>
                  </a:lnTo>
                  <a:lnTo>
                    <a:pt x="1292329" y="94917"/>
                  </a:lnTo>
                  <a:lnTo>
                    <a:pt x="1291695" y="73331"/>
                  </a:lnTo>
                  <a:lnTo>
                    <a:pt x="1291060" y="54284"/>
                  </a:lnTo>
                  <a:lnTo>
                    <a:pt x="1289790" y="36824"/>
                  </a:lnTo>
                  <a:lnTo>
                    <a:pt x="1288521" y="22221"/>
                  </a:lnTo>
                  <a:lnTo>
                    <a:pt x="1286299" y="0"/>
                  </a:lnTo>
                  <a:close/>
                  <a:moveTo>
                    <a:pt x="463603" y="0"/>
                  </a:moveTo>
                  <a:lnTo>
                    <a:pt x="1082623" y="0"/>
                  </a:lnTo>
                  <a:lnTo>
                    <a:pt x="1088978" y="637"/>
                  </a:lnTo>
                  <a:lnTo>
                    <a:pt x="1095016" y="1273"/>
                  </a:lnTo>
                  <a:lnTo>
                    <a:pt x="1101054" y="2865"/>
                  </a:lnTo>
                  <a:lnTo>
                    <a:pt x="1106773" y="5093"/>
                  </a:lnTo>
                  <a:lnTo>
                    <a:pt x="1112176" y="7639"/>
                  </a:lnTo>
                  <a:lnTo>
                    <a:pt x="1117260" y="10823"/>
                  </a:lnTo>
                  <a:lnTo>
                    <a:pt x="1122026" y="14324"/>
                  </a:lnTo>
                  <a:lnTo>
                    <a:pt x="1126157" y="18144"/>
                  </a:lnTo>
                  <a:lnTo>
                    <a:pt x="1130606" y="22919"/>
                  </a:lnTo>
                  <a:lnTo>
                    <a:pt x="1134102" y="27693"/>
                  </a:lnTo>
                  <a:lnTo>
                    <a:pt x="1137279" y="32786"/>
                  </a:lnTo>
                  <a:lnTo>
                    <a:pt x="1139504" y="37880"/>
                  </a:lnTo>
                  <a:lnTo>
                    <a:pt x="1141411" y="43609"/>
                  </a:lnTo>
                  <a:lnTo>
                    <a:pt x="1142999" y="49657"/>
                  </a:lnTo>
                  <a:lnTo>
                    <a:pt x="1144270" y="56024"/>
                  </a:lnTo>
                  <a:lnTo>
                    <a:pt x="1144588" y="62072"/>
                  </a:lnTo>
                  <a:lnTo>
                    <a:pt x="1144270" y="68438"/>
                  </a:lnTo>
                  <a:lnTo>
                    <a:pt x="1142999" y="74804"/>
                  </a:lnTo>
                  <a:lnTo>
                    <a:pt x="1141411" y="80534"/>
                  </a:lnTo>
                  <a:lnTo>
                    <a:pt x="1139504" y="86264"/>
                  </a:lnTo>
                  <a:lnTo>
                    <a:pt x="1137279" y="91675"/>
                  </a:lnTo>
                  <a:lnTo>
                    <a:pt x="1134102" y="96768"/>
                  </a:lnTo>
                  <a:lnTo>
                    <a:pt x="1130606" y="101543"/>
                  </a:lnTo>
                  <a:lnTo>
                    <a:pt x="1126157" y="105681"/>
                  </a:lnTo>
                  <a:lnTo>
                    <a:pt x="1122026" y="110137"/>
                  </a:lnTo>
                  <a:lnTo>
                    <a:pt x="1117260" y="113639"/>
                  </a:lnTo>
                  <a:lnTo>
                    <a:pt x="1112176" y="116504"/>
                  </a:lnTo>
                  <a:lnTo>
                    <a:pt x="1106773" y="119050"/>
                  </a:lnTo>
                  <a:lnTo>
                    <a:pt x="1101054" y="121278"/>
                  </a:lnTo>
                  <a:lnTo>
                    <a:pt x="1095016" y="122552"/>
                  </a:lnTo>
                  <a:lnTo>
                    <a:pt x="1088978" y="123825"/>
                  </a:lnTo>
                  <a:lnTo>
                    <a:pt x="1082623" y="123825"/>
                  </a:lnTo>
                  <a:lnTo>
                    <a:pt x="463603" y="123825"/>
                  </a:lnTo>
                  <a:lnTo>
                    <a:pt x="457248" y="123825"/>
                  </a:lnTo>
                  <a:lnTo>
                    <a:pt x="450892" y="122552"/>
                  </a:lnTo>
                  <a:lnTo>
                    <a:pt x="445172" y="121278"/>
                  </a:lnTo>
                  <a:lnTo>
                    <a:pt x="439135" y="119050"/>
                  </a:lnTo>
                  <a:lnTo>
                    <a:pt x="433733" y="116504"/>
                  </a:lnTo>
                  <a:lnTo>
                    <a:pt x="428648" y="113639"/>
                  </a:lnTo>
                  <a:lnTo>
                    <a:pt x="423882" y="110137"/>
                  </a:lnTo>
                  <a:lnTo>
                    <a:pt x="419433" y="105681"/>
                  </a:lnTo>
                  <a:lnTo>
                    <a:pt x="415620" y="101543"/>
                  </a:lnTo>
                  <a:lnTo>
                    <a:pt x="412124" y="96768"/>
                  </a:lnTo>
                  <a:lnTo>
                    <a:pt x="408946" y="91675"/>
                  </a:lnTo>
                  <a:lnTo>
                    <a:pt x="406087" y="86264"/>
                  </a:lnTo>
                  <a:lnTo>
                    <a:pt x="404180" y="80534"/>
                  </a:lnTo>
                  <a:lnTo>
                    <a:pt x="402591" y="74804"/>
                  </a:lnTo>
                  <a:lnTo>
                    <a:pt x="401956" y="68438"/>
                  </a:lnTo>
                  <a:lnTo>
                    <a:pt x="401638" y="62072"/>
                  </a:lnTo>
                  <a:lnTo>
                    <a:pt x="401956" y="56024"/>
                  </a:lnTo>
                  <a:lnTo>
                    <a:pt x="402591" y="49657"/>
                  </a:lnTo>
                  <a:lnTo>
                    <a:pt x="404180" y="43609"/>
                  </a:lnTo>
                  <a:lnTo>
                    <a:pt x="406087" y="37880"/>
                  </a:lnTo>
                  <a:lnTo>
                    <a:pt x="408946" y="32786"/>
                  </a:lnTo>
                  <a:lnTo>
                    <a:pt x="412124" y="27693"/>
                  </a:lnTo>
                  <a:lnTo>
                    <a:pt x="415620" y="22919"/>
                  </a:lnTo>
                  <a:lnTo>
                    <a:pt x="419433" y="18144"/>
                  </a:lnTo>
                  <a:lnTo>
                    <a:pt x="423882" y="14324"/>
                  </a:lnTo>
                  <a:lnTo>
                    <a:pt x="428648" y="10823"/>
                  </a:lnTo>
                  <a:lnTo>
                    <a:pt x="433733" y="7639"/>
                  </a:lnTo>
                  <a:lnTo>
                    <a:pt x="439135" y="5093"/>
                  </a:lnTo>
                  <a:lnTo>
                    <a:pt x="445172" y="2865"/>
                  </a:lnTo>
                  <a:lnTo>
                    <a:pt x="450892" y="1273"/>
                  </a:lnTo>
                  <a:lnTo>
                    <a:pt x="457248" y="637"/>
                  </a:lnTo>
                  <a:lnTo>
                    <a:pt x="463603" y="0"/>
                  </a:lnTo>
                  <a:close/>
                  <a:moveTo>
                    <a:pt x="4121" y="0"/>
                  </a:moveTo>
                  <a:lnTo>
                    <a:pt x="259949" y="0"/>
                  </a:lnTo>
                  <a:lnTo>
                    <a:pt x="258047" y="19063"/>
                  </a:lnTo>
                  <a:lnTo>
                    <a:pt x="256779" y="31137"/>
                  </a:lnTo>
                  <a:lnTo>
                    <a:pt x="255511" y="45752"/>
                  </a:lnTo>
                  <a:lnTo>
                    <a:pt x="254877" y="61638"/>
                  </a:lnTo>
                  <a:lnTo>
                    <a:pt x="254243" y="79430"/>
                  </a:lnTo>
                  <a:lnTo>
                    <a:pt x="254243" y="98493"/>
                  </a:lnTo>
                  <a:lnTo>
                    <a:pt x="254243" y="119463"/>
                  </a:lnTo>
                  <a:lnTo>
                    <a:pt x="255194" y="141386"/>
                  </a:lnTo>
                  <a:lnTo>
                    <a:pt x="256779" y="164897"/>
                  </a:lnTo>
                  <a:lnTo>
                    <a:pt x="258681" y="189362"/>
                  </a:lnTo>
                  <a:lnTo>
                    <a:pt x="261851" y="215097"/>
                  </a:lnTo>
                  <a:lnTo>
                    <a:pt x="265338" y="241786"/>
                  </a:lnTo>
                  <a:lnTo>
                    <a:pt x="270093" y="268792"/>
                  </a:lnTo>
                  <a:lnTo>
                    <a:pt x="272629" y="282772"/>
                  </a:lnTo>
                  <a:lnTo>
                    <a:pt x="275800" y="297069"/>
                  </a:lnTo>
                  <a:lnTo>
                    <a:pt x="279287" y="311049"/>
                  </a:lnTo>
                  <a:lnTo>
                    <a:pt x="282774" y="325664"/>
                  </a:lnTo>
                  <a:lnTo>
                    <a:pt x="286895" y="339962"/>
                  </a:lnTo>
                  <a:lnTo>
                    <a:pt x="290699" y="354577"/>
                  </a:lnTo>
                  <a:lnTo>
                    <a:pt x="295454" y="369510"/>
                  </a:lnTo>
                  <a:lnTo>
                    <a:pt x="300526" y="384443"/>
                  </a:lnTo>
                  <a:lnTo>
                    <a:pt x="305599" y="399375"/>
                  </a:lnTo>
                  <a:lnTo>
                    <a:pt x="310988" y="414308"/>
                  </a:lnTo>
                  <a:lnTo>
                    <a:pt x="317011" y="428923"/>
                  </a:lnTo>
                  <a:lnTo>
                    <a:pt x="323668" y="444492"/>
                  </a:lnTo>
                  <a:lnTo>
                    <a:pt x="330326" y="459107"/>
                  </a:lnTo>
                  <a:lnTo>
                    <a:pt x="337300" y="474040"/>
                  </a:lnTo>
                  <a:lnTo>
                    <a:pt x="344591" y="489291"/>
                  </a:lnTo>
                  <a:lnTo>
                    <a:pt x="352516" y="504223"/>
                  </a:lnTo>
                  <a:lnTo>
                    <a:pt x="361076" y="519156"/>
                  </a:lnTo>
                  <a:lnTo>
                    <a:pt x="370269" y="534089"/>
                  </a:lnTo>
                  <a:lnTo>
                    <a:pt x="379145" y="549022"/>
                  </a:lnTo>
                  <a:lnTo>
                    <a:pt x="388973" y="563955"/>
                  </a:lnTo>
                  <a:lnTo>
                    <a:pt x="399117" y="578888"/>
                  </a:lnTo>
                  <a:lnTo>
                    <a:pt x="410212" y="593503"/>
                  </a:lnTo>
                  <a:lnTo>
                    <a:pt x="420991" y="607800"/>
                  </a:lnTo>
                  <a:lnTo>
                    <a:pt x="432720" y="622416"/>
                  </a:lnTo>
                  <a:lnTo>
                    <a:pt x="445401" y="636395"/>
                  </a:lnTo>
                  <a:lnTo>
                    <a:pt x="457764" y="650693"/>
                  </a:lnTo>
                  <a:lnTo>
                    <a:pt x="471079" y="664355"/>
                  </a:lnTo>
                  <a:lnTo>
                    <a:pt x="485344" y="678017"/>
                  </a:lnTo>
                  <a:lnTo>
                    <a:pt x="499610" y="691679"/>
                  </a:lnTo>
                  <a:lnTo>
                    <a:pt x="514509" y="705023"/>
                  </a:lnTo>
                  <a:lnTo>
                    <a:pt x="530043" y="718050"/>
                  </a:lnTo>
                  <a:lnTo>
                    <a:pt x="546527" y="731076"/>
                  </a:lnTo>
                  <a:lnTo>
                    <a:pt x="563012" y="743467"/>
                  </a:lnTo>
                  <a:lnTo>
                    <a:pt x="580764" y="756176"/>
                  </a:lnTo>
                  <a:lnTo>
                    <a:pt x="598517" y="767932"/>
                  </a:lnTo>
                  <a:lnTo>
                    <a:pt x="617538" y="779688"/>
                  </a:lnTo>
                  <a:lnTo>
                    <a:pt x="599468" y="786995"/>
                  </a:lnTo>
                  <a:lnTo>
                    <a:pt x="581716" y="794621"/>
                  </a:lnTo>
                  <a:lnTo>
                    <a:pt x="564597" y="801928"/>
                  </a:lnTo>
                  <a:lnTo>
                    <a:pt x="547478" y="809871"/>
                  </a:lnTo>
                  <a:lnTo>
                    <a:pt x="530677" y="817496"/>
                  </a:lnTo>
                  <a:lnTo>
                    <a:pt x="514192" y="825440"/>
                  </a:lnTo>
                  <a:lnTo>
                    <a:pt x="498025" y="833700"/>
                  </a:lnTo>
                  <a:lnTo>
                    <a:pt x="482174" y="841961"/>
                  </a:lnTo>
                  <a:lnTo>
                    <a:pt x="466323" y="850539"/>
                  </a:lnTo>
                  <a:lnTo>
                    <a:pt x="451107" y="858800"/>
                  </a:lnTo>
                  <a:lnTo>
                    <a:pt x="435890" y="867696"/>
                  </a:lnTo>
                  <a:lnTo>
                    <a:pt x="420991" y="876275"/>
                  </a:lnTo>
                  <a:lnTo>
                    <a:pt x="406408" y="885489"/>
                  </a:lnTo>
                  <a:lnTo>
                    <a:pt x="392143" y="894385"/>
                  </a:lnTo>
                  <a:lnTo>
                    <a:pt x="377877" y="903917"/>
                  </a:lnTo>
                  <a:lnTo>
                    <a:pt x="364246" y="912813"/>
                  </a:lnTo>
                  <a:lnTo>
                    <a:pt x="347444" y="898833"/>
                  </a:lnTo>
                  <a:lnTo>
                    <a:pt x="330643" y="884218"/>
                  </a:lnTo>
                  <a:lnTo>
                    <a:pt x="314475" y="869285"/>
                  </a:lnTo>
                  <a:lnTo>
                    <a:pt x="299258" y="854352"/>
                  </a:lnTo>
                  <a:lnTo>
                    <a:pt x="284359" y="839102"/>
                  </a:lnTo>
                  <a:lnTo>
                    <a:pt x="270093" y="824169"/>
                  </a:lnTo>
                  <a:lnTo>
                    <a:pt x="255828" y="808600"/>
                  </a:lnTo>
                  <a:lnTo>
                    <a:pt x="242513" y="793350"/>
                  </a:lnTo>
                  <a:lnTo>
                    <a:pt x="229833" y="777781"/>
                  </a:lnTo>
                  <a:lnTo>
                    <a:pt x="217152" y="761895"/>
                  </a:lnTo>
                  <a:lnTo>
                    <a:pt x="205106" y="746327"/>
                  </a:lnTo>
                  <a:lnTo>
                    <a:pt x="193377" y="730441"/>
                  </a:lnTo>
                  <a:lnTo>
                    <a:pt x="182281" y="714555"/>
                  </a:lnTo>
                  <a:lnTo>
                    <a:pt x="171820" y="698669"/>
                  </a:lnTo>
                  <a:lnTo>
                    <a:pt x="161676" y="682783"/>
                  </a:lnTo>
                  <a:lnTo>
                    <a:pt x="151848" y="666579"/>
                  </a:lnTo>
                  <a:lnTo>
                    <a:pt x="142021" y="651011"/>
                  </a:lnTo>
                  <a:lnTo>
                    <a:pt x="133145" y="634807"/>
                  </a:lnTo>
                  <a:lnTo>
                    <a:pt x="124585" y="618921"/>
                  </a:lnTo>
                  <a:lnTo>
                    <a:pt x="116660" y="603035"/>
                  </a:lnTo>
                  <a:lnTo>
                    <a:pt x="108418" y="587149"/>
                  </a:lnTo>
                  <a:lnTo>
                    <a:pt x="101126" y="571263"/>
                  </a:lnTo>
                  <a:lnTo>
                    <a:pt x="93835" y="555694"/>
                  </a:lnTo>
                  <a:lnTo>
                    <a:pt x="87178" y="540126"/>
                  </a:lnTo>
                  <a:lnTo>
                    <a:pt x="81155" y="524240"/>
                  </a:lnTo>
                  <a:lnTo>
                    <a:pt x="74814" y="508989"/>
                  </a:lnTo>
                  <a:lnTo>
                    <a:pt x="68791" y="493739"/>
                  </a:lnTo>
                  <a:lnTo>
                    <a:pt x="63719" y="478488"/>
                  </a:lnTo>
                  <a:lnTo>
                    <a:pt x="58330" y="463555"/>
                  </a:lnTo>
                  <a:lnTo>
                    <a:pt x="53575" y="448622"/>
                  </a:lnTo>
                  <a:lnTo>
                    <a:pt x="45015" y="419392"/>
                  </a:lnTo>
                  <a:lnTo>
                    <a:pt x="40260" y="402870"/>
                  </a:lnTo>
                  <a:lnTo>
                    <a:pt x="36139" y="386031"/>
                  </a:lnTo>
                  <a:lnTo>
                    <a:pt x="31701" y="369510"/>
                  </a:lnTo>
                  <a:lnTo>
                    <a:pt x="28214" y="353306"/>
                  </a:lnTo>
                  <a:lnTo>
                    <a:pt x="24727" y="336784"/>
                  </a:lnTo>
                  <a:lnTo>
                    <a:pt x="21557" y="321216"/>
                  </a:lnTo>
                  <a:lnTo>
                    <a:pt x="16167" y="289444"/>
                  </a:lnTo>
                  <a:lnTo>
                    <a:pt x="11412" y="258943"/>
                  </a:lnTo>
                  <a:lnTo>
                    <a:pt x="7925" y="229077"/>
                  </a:lnTo>
                  <a:lnTo>
                    <a:pt x="4755" y="200164"/>
                  </a:lnTo>
                  <a:lnTo>
                    <a:pt x="2853" y="172205"/>
                  </a:lnTo>
                  <a:lnTo>
                    <a:pt x="1268" y="145834"/>
                  </a:lnTo>
                  <a:lnTo>
                    <a:pt x="317" y="120416"/>
                  </a:lnTo>
                  <a:lnTo>
                    <a:pt x="0" y="96587"/>
                  </a:lnTo>
                  <a:lnTo>
                    <a:pt x="317" y="73711"/>
                  </a:lnTo>
                  <a:lnTo>
                    <a:pt x="951" y="53059"/>
                  </a:lnTo>
                  <a:lnTo>
                    <a:pt x="1585" y="33361"/>
                  </a:lnTo>
                  <a:lnTo>
                    <a:pt x="2853" y="15886"/>
                  </a:lnTo>
                  <a:lnTo>
                    <a:pt x="4121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8" name="文本框 39"/>
          <p:cNvSpPr txBox="1"/>
          <p:nvPr/>
        </p:nvSpPr>
        <p:spPr>
          <a:xfrm>
            <a:off x="1364643" y="4927086"/>
            <a:ext cx="160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30" name="文本框 40"/>
          <p:cNvSpPr txBox="1"/>
          <p:nvPr/>
        </p:nvSpPr>
        <p:spPr>
          <a:xfrm>
            <a:off x="3990249" y="4927086"/>
            <a:ext cx="160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관련 연구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32" name="文本框 41"/>
          <p:cNvSpPr txBox="1"/>
          <p:nvPr/>
        </p:nvSpPr>
        <p:spPr>
          <a:xfrm>
            <a:off x="6475639" y="4927086"/>
            <a:ext cx="1842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방법론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48" name="文本框 42"/>
          <p:cNvSpPr txBox="1"/>
          <p:nvPr/>
        </p:nvSpPr>
        <p:spPr>
          <a:xfrm>
            <a:off x="9199882" y="4927086"/>
            <a:ext cx="1686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일정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846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62168" y="383458"/>
            <a:ext cx="3067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rgbClr val="F7B902"/>
                </a:solidFill>
                <a:latin typeface="Nexa Light" panose="02000000000000000000" pitchFamily="2" charset="0"/>
              </a:rPr>
              <a:t>목차</a:t>
            </a:r>
            <a:endParaRPr lang="zh-CN" altLang="en-US" sz="4000" dirty="0">
              <a:solidFill>
                <a:srgbClr val="F7B902"/>
              </a:solidFill>
              <a:latin typeface="Nexa Light" panose="02000000000000000000" pitchFamily="2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657850" y="1091344"/>
            <a:ext cx="876300" cy="4571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1281487" y="2854452"/>
            <a:ext cx="1769807" cy="1769807"/>
            <a:chOff x="1281487" y="2930652"/>
            <a:chExt cx="1769807" cy="1769807"/>
          </a:xfrm>
        </p:grpSpPr>
        <p:sp>
          <p:nvSpPr>
            <p:cNvPr id="26" name="椭圆 25"/>
            <p:cNvSpPr/>
            <p:nvPr/>
          </p:nvSpPr>
          <p:spPr>
            <a:xfrm>
              <a:off x="1281487" y="2930652"/>
              <a:ext cx="1769807" cy="1769807"/>
            </a:xfrm>
            <a:prstGeom prst="ellipse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KSO_Shape"/>
            <p:cNvSpPr>
              <a:spLocks/>
            </p:cNvSpPr>
            <p:nvPr/>
          </p:nvSpPr>
          <p:spPr bwMode="auto">
            <a:xfrm>
              <a:off x="1793090" y="3388112"/>
              <a:ext cx="746601" cy="854886"/>
            </a:xfrm>
            <a:custGeom>
              <a:avLst/>
              <a:gdLst>
                <a:gd name="T0" fmla="*/ 2809875 w 4627563"/>
                <a:gd name="T1" fmla="*/ 4811712 h 5299074"/>
                <a:gd name="T2" fmla="*/ 2745224 w 4627563"/>
                <a:gd name="T3" fmla="*/ 4870449 h 5299074"/>
                <a:gd name="T4" fmla="*/ 2693583 w 4627563"/>
                <a:gd name="T5" fmla="*/ 4799805 h 5299074"/>
                <a:gd name="T6" fmla="*/ 3054173 w 4627563"/>
                <a:gd name="T7" fmla="*/ 4245768 h 5299074"/>
                <a:gd name="T8" fmla="*/ 3143251 w 4627563"/>
                <a:gd name="T9" fmla="*/ 4339034 h 5299074"/>
                <a:gd name="T10" fmla="*/ 3063717 w 4627563"/>
                <a:gd name="T11" fmla="*/ 4441428 h 5299074"/>
                <a:gd name="T12" fmla="*/ 2956345 w 4627563"/>
                <a:gd name="T13" fmla="*/ 4391421 h 5299074"/>
                <a:gd name="T14" fmla="*/ 2973843 w 4627563"/>
                <a:gd name="T15" fmla="*/ 4273946 h 5299074"/>
                <a:gd name="T16" fmla="*/ 3313113 w 4627563"/>
                <a:gd name="T17" fmla="*/ 3781821 h 5299074"/>
                <a:gd name="T18" fmla="*/ 3390107 w 4627563"/>
                <a:gd name="T19" fmla="*/ 3842543 h 5299074"/>
                <a:gd name="T20" fmla="*/ 3397647 w 4627563"/>
                <a:gd name="T21" fmla="*/ 3943746 h 5299074"/>
                <a:gd name="T22" fmla="*/ 3329782 w 4627563"/>
                <a:gd name="T23" fmla="*/ 4014787 h 5299074"/>
                <a:gd name="T24" fmla="*/ 3228578 w 4627563"/>
                <a:gd name="T25" fmla="*/ 4012009 h 5299074"/>
                <a:gd name="T26" fmla="*/ 3164681 w 4627563"/>
                <a:gd name="T27" fmla="*/ 3937793 h 5299074"/>
                <a:gd name="T28" fmla="*/ 3176984 w 4627563"/>
                <a:gd name="T29" fmla="*/ 3837781 h 5299074"/>
                <a:gd name="T30" fmla="*/ 3257153 w 4627563"/>
                <a:gd name="T31" fmla="*/ 3780631 h 5299074"/>
                <a:gd name="T32" fmla="*/ 2749233 w 4627563"/>
                <a:gd name="T33" fmla="*/ 3662481 h 5299074"/>
                <a:gd name="T34" fmla="*/ 2837260 w 4627563"/>
                <a:gd name="T35" fmla="*/ 3818473 h 5299074"/>
                <a:gd name="T36" fmla="*/ 2780558 w 4627563"/>
                <a:gd name="T37" fmla="*/ 3991178 h 5299074"/>
                <a:gd name="T38" fmla="*/ 2616002 w 4627563"/>
                <a:gd name="T39" fmla="*/ 4064000 h 5299074"/>
                <a:gd name="T40" fmla="*/ 2451446 w 4627563"/>
                <a:gd name="T41" fmla="*/ 3991178 h 5299074"/>
                <a:gd name="T42" fmla="*/ 2395140 w 4627563"/>
                <a:gd name="T43" fmla="*/ 3818473 h 5299074"/>
                <a:gd name="T44" fmla="*/ 2483167 w 4627563"/>
                <a:gd name="T45" fmla="*/ 3662481 h 5299074"/>
                <a:gd name="T46" fmla="*/ 2204869 w 4627563"/>
                <a:gd name="T47" fmla="*/ 3415897 h 5299074"/>
                <a:gd name="T48" fmla="*/ 2282395 w 4627563"/>
                <a:gd name="T49" fmla="*/ 3464853 h 5299074"/>
                <a:gd name="T50" fmla="*/ 2298297 w 4627563"/>
                <a:gd name="T51" fmla="*/ 3556447 h 5299074"/>
                <a:gd name="T52" fmla="*/ 2241843 w 4627563"/>
                <a:gd name="T53" fmla="*/ 3627907 h 5299074"/>
                <a:gd name="T54" fmla="*/ 2148415 w 4627563"/>
                <a:gd name="T55" fmla="*/ 3634619 h 5299074"/>
                <a:gd name="T56" fmla="*/ 2082419 w 4627563"/>
                <a:gd name="T57" fmla="*/ 3572634 h 5299074"/>
                <a:gd name="T58" fmla="*/ 2084805 w 4627563"/>
                <a:gd name="T59" fmla="*/ 3479065 h 5299074"/>
                <a:gd name="T60" fmla="*/ 2153583 w 4627563"/>
                <a:gd name="T61" fmla="*/ 3419845 h 5299074"/>
                <a:gd name="T62" fmla="*/ 2956426 w 4627563"/>
                <a:gd name="T63" fmla="*/ 3238079 h 5299074"/>
                <a:gd name="T64" fmla="*/ 3038085 w 4627563"/>
                <a:gd name="T65" fmla="*/ 3342332 h 5299074"/>
                <a:gd name="T66" fmla="*/ 3015093 w 4627563"/>
                <a:gd name="T67" fmla="*/ 3476712 h 5299074"/>
                <a:gd name="T68" fmla="*/ 2902515 w 4627563"/>
                <a:gd name="T69" fmla="*/ 3548065 h 5299074"/>
                <a:gd name="T70" fmla="*/ 2771703 w 4627563"/>
                <a:gd name="T71" fmla="*/ 3511992 h 5299074"/>
                <a:gd name="T72" fmla="*/ 2711450 w 4627563"/>
                <a:gd name="T73" fmla="*/ 3392675 h 5299074"/>
                <a:gd name="T74" fmla="*/ 2760207 w 4627563"/>
                <a:gd name="T75" fmla="*/ 3266620 h 5299074"/>
                <a:gd name="T76" fmla="*/ 1341242 w 4627563"/>
                <a:gd name="T77" fmla="*/ 3000374 h 5299074"/>
                <a:gd name="T78" fmla="*/ 403620 w 4627563"/>
                <a:gd name="T79" fmla="*/ 4688870 h 5299074"/>
                <a:gd name="T80" fmla="*/ 498850 w 4627563"/>
                <a:gd name="T81" fmla="*/ 4903704 h 5299074"/>
                <a:gd name="T82" fmla="*/ 4005310 w 4627563"/>
                <a:gd name="T83" fmla="*/ 5016085 h 5299074"/>
                <a:gd name="T84" fmla="*/ 4184661 w 4627563"/>
                <a:gd name="T85" fmla="*/ 4815944 h 5299074"/>
                <a:gd name="T86" fmla="*/ 4235053 w 4627563"/>
                <a:gd name="T87" fmla="*/ 4552265 h 5299074"/>
                <a:gd name="T88" fmla="*/ 3271841 w 4627563"/>
                <a:gd name="T89" fmla="*/ 3015685 h 5299074"/>
                <a:gd name="T90" fmla="*/ 2892903 w 4627563"/>
                <a:gd name="T91" fmla="*/ 3076933 h 5299074"/>
                <a:gd name="T92" fmla="*/ 1694982 w 4627563"/>
                <a:gd name="T93" fmla="*/ 3074149 h 5299074"/>
                <a:gd name="T94" fmla="*/ 1349374 w 4627563"/>
                <a:gd name="T95" fmla="*/ 3013299 h 5299074"/>
                <a:gd name="T96" fmla="*/ 2995870 w 4627563"/>
                <a:gd name="T97" fmla="*/ 46427 h 5299074"/>
                <a:gd name="T98" fmla="*/ 3112958 w 4627563"/>
                <a:gd name="T99" fmla="*/ 207534 h 5299074"/>
                <a:gd name="T100" fmla="*/ 3105417 w 4627563"/>
                <a:gd name="T101" fmla="*/ 379356 h 5299074"/>
                <a:gd name="T102" fmla="*/ 4604543 w 4627563"/>
                <a:gd name="T103" fmla="*/ 4495920 h 5299074"/>
                <a:gd name="T104" fmla="*/ 4621213 w 4627563"/>
                <a:gd name="T105" fmla="*/ 4792341 h 5299074"/>
                <a:gd name="T106" fmla="*/ 4525161 w 4627563"/>
                <a:gd name="T107" fmla="*/ 5066144 h 5299074"/>
                <a:gd name="T108" fmla="*/ 4255659 w 4627563"/>
                <a:gd name="T109" fmla="*/ 5299074 h 5299074"/>
                <a:gd name="T110" fmla="*/ 113119 w 4627563"/>
                <a:gd name="T111" fmla="*/ 5082016 h 5299074"/>
                <a:gd name="T112" fmla="*/ 8335 w 4627563"/>
                <a:gd name="T113" fmla="*/ 4807817 h 5299074"/>
                <a:gd name="T114" fmla="*/ 20640 w 4627563"/>
                <a:gd name="T115" fmla="*/ 4504649 h 5299074"/>
                <a:gd name="T116" fmla="*/ 1525322 w 4627563"/>
                <a:gd name="T117" fmla="*/ 390466 h 5299074"/>
                <a:gd name="T118" fmla="*/ 1512224 w 4627563"/>
                <a:gd name="T119" fmla="*/ 217058 h 5299074"/>
                <a:gd name="T120" fmla="*/ 1623358 w 4627563"/>
                <a:gd name="T121" fmla="*/ 52776 h 5299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627563" h="5299074">
                  <a:moveTo>
                    <a:pt x="2751137" y="4752974"/>
                  </a:moveTo>
                  <a:lnTo>
                    <a:pt x="2757445" y="4753371"/>
                  </a:lnTo>
                  <a:lnTo>
                    <a:pt x="2762964" y="4754165"/>
                  </a:lnTo>
                  <a:lnTo>
                    <a:pt x="2768483" y="4755355"/>
                  </a:lnTo>
                  <a:lnTo>
                    <a:pt x="2774002" y="4757340"/>
                  </a:lnTo>
                  <a:lnTo>
                    <a:pt x="2779127" y="4760118"/>
                  </a:lnTo>
                  <a:lnTo>
                    <a:pt x="2783857" y="4762896"/>
                  </a:lnTo>
                  <a:lnTo>
                    <a:pt x="2788193" y="4766071"/>
                  </a:lnTo>
                  <a:lnTo>
                    <a:pt x="2792530" y="4770040"/>
                  </a:lnTo>
                  <a:lnTo>
                    <a:pt x="2796472" y="4774009"/>
                  </a:lnTo>
                  <a:lnTo>
                    <a:pt x="2800020" y="4778771"/>
                  </a:lnTo>
                  <a:lnTo>
                    <a:pt x="2802779" y="4783534"/>
                  </a:lnTo>
                  <a:lnTo>
                    <a:pt x="2805144" y="4788693"/>
                  </a:lnTo>
                  <a:lnTo>
                    <a:pt x="2807116" y="4793852"/>
                  </a:lnTo>
                  <a:lnTo>
                    <a:pt x="2808298" y="4799805"/>
                  </a:lnTo>
                  <a:lnTo>
                    <a:pt x="2809481" y="4805759"/>
                  </a:lnTo>
                  <a:lnTo>
                    <a:pt x="2809875" y="4811712"/>
                  </a:lnTo>
                  <a:lnTo>
                    <a:pt x="2809481" y="4817665"/>
                  </a:lnTo>
                  <a:lnTo>
                    <a:pt x="2808298" y="4823618"/>
                  </a:lnTo>
                  <a:lnTo>
                    <a:pt x="2807116" y="4829174"/>
                  </a:lnTo>
                  <a:lnTo>
                    <a:pt x="2805144" y="4834730"/>
                  </a:lnTo>
                  <a:lnTo>
                    <a:pt x="2802779" y="4839890"/>
                  </a:lnTo>
                  <a:lnTo>
                    <a:pt x="2800020" y="4844652"/>
                  </a:lnTo>
                  <a:lnTo>
                    <a:pt x="2796472" y="4849415"/>
                  </a:lnTo>
                  <a:lnTo>
                    <a:pt x="2792530" y="4853384"/>
                  </a:lnTo>
                  <a:lnTo>
                    <a:pt x="2788193" y="4857352"/>
                  </a:lnTo>
                  <a:lnTo>
                    <a:pt x="2783857" y="4860527"/>
                  </a:lnTo>
                  <a:lnTo>
                    <a:pt x="2779127" y="4863305"/>
                  </a:lnTo>
                  <a:lnTo>
                    <a:pt x="2774002" y="4866084"/>
                  </a:lnTo>
                  <a:lnTo>
                    <a:pt x="2768483" y="4868068"/>
                  </a:lnTo>
                  <a:lnTo>
                    <a:pt x="2762964" y="4869655"/>
                  </a:lnTo>
                  <a:lnTo>
                    <a:pt x="2757445" y="4870449"/>
                  </a:lnTo>
                  <a:lnTo>
                    <a:pt x="2751137" y="4870449"/>
                  </a:lnTo>
                  <a:lnTo>
                    <a:pt x="2745224" y="4870449"/>
                  </a:lnTo>
                  <a:lnTo>
                    <a:pt x="2739705" y="4869655"/>
                  </a:lnTo>
                  <a:lnTo>
                    <a:pt x="2733792" y="4868068"/>
                  </a:lnTo>
                  <a:lnTo>
                    <a:pt x="2728273" y="4866084"/>
                  </a:lnTo>
                  <a:lnTo>
                    <a:pt x="2723543" y="4863305"/>
                  </a:lnTo>
                  <a:lnTo>
                    <a:pt x="2718418" y="4860527"/>
                  </a:lnTo>
                  <a:lnTo>
                    <a:pt x="2714082" y="4857352"/>
                  </a:lnTo>
                  <a:lnTo>
                    <a:pt x="2709745" y="4853384"/>
                  </a:lnTo>
                  <a:lnTo>
                    <a:pt x="2706197" y="4849415"/>
                  </a:lnTo>
                  <a:lnTo>
                    <a:pt x="2702649" y="4844652"/>
                  </a:lnTo>
                  <a:lnTo>
                    <a:pt x="2699890" y="4839890"/>
                  </a:lnTo>
                  <a:lnTo>
                    <a:pt x="2697525" y="4834730"/>
                  </a:lnTo>
                  <a:lnTo>
                    <a:pt x="2695554" y="4829174"/>
                  </a:lnTo>
                  <a:lnTo>
                    <a:pt x="2693583" y="4823618"/>
                  </a:lnTo>
                  <a:lnTo>
                    <a:pt x="2692794" y="4817665"/>
                  </a:lnTo>
                  <a:lnTo>
                    <a:pt x="2692400" y="4811712"/>
                  </a:lnTo>
                  <a:lnTo>
                    <a:pt x="2692794" y="4805759"/>
                  </a:lnTo>
                  <a:lnTo>
                    <a:pt x="2693583" y="4799805"/>
                  </a:lnTo>
                  <a:lnTo>
                    <a:pt x="2695554" y="4793852"/>
                  </a:lnTo>
                  <a:lnTo>
                    <a:pt x="2697525" y="4788693"/>
                  </a:lnTo>
                  <a:lnTo>
                    <a:pt x="2699890" y="4783534"/>
                  </a:lnTo>
                  <a:lnTo>
                    <a:pt x="2702649" y="4778771"/>
                  </a:lnTo>
                  <a:lnTo>
                    <a:pt x="2706197" y="4774009"/>
                  </a:lnTo>
                  <a:lnTo>
                    <a:pt x="2709745" y="4770040"/>
                  </a:lnTo>
                  <a:lnTo>
                    <a:pt x="2714082" y="4766071"/>
                  </a:lnTo>
                  <a:lnTo>
                    <a:pt x="2718418" y="4762896"/>
                  </a:lnTo>
                  <a:lnTo>
                    <a:pt x="2723543" y="4760118"/>
                  </a:lnTo>
                  <a:lnTo>
                    <a:pt x="2728273" y="4757340"/>
                  </a:lnTo>
                  <a:lnTo>
                    <a:pt x="2733792" y="4755355"/>
                  </a:lnTo>
                  <a:lnTo>
                    <a:pt x="2739705" y="4754165"/>
                  </a:lnTo>
                  <a:lnTo>
                    <a:pt x="2745224" y="4753371"/>
                  </a:lnTo>
                  <a:lnTo>
                    <a:pt x="2751137" y="4752974"/>
                  </a:lnTo>
                  <a:close/>
                  <a:moveTo>
                    <a:pt x="3043833" y="4244974"/>
                  </a:moveTo>
                  <a:lnTo>
                    <a:pt x="3049401" y="4245371"/>
                  </a:lnTo>
                  <a:lnTo>
                    <a:pt x="3054173" y="4245768"/>
                  </a:lnTo>
                  <a:lnTo>
                    <a:pt x="3059342" y="4246165"/>
                  </a:lnTo>
                  <a:lnTo>
                    <a:pt x="3063717" y="4246959"/>
                  </a:lnTo>
                  <a:lnTo>
                    <a:pt x="3073261" y="4249340"/>
                  </a:lnTo>
                  <a:lnTo>
                    <a:pt x="3082407" y="4252912"/>
                  </a:lnTo>
                  <a:lnTo>
                    <a:pt x="3091156" y="4256881"/>
                  </a:lnTo>
                  <a:lnTo>
                    <a:pt x="3099507" y="4262040"/>
                  </a:lnTo>
                  <a:lnTo>
                    <a:pt x="3107063" y="4267596"/>
                  </a:lnTo>
                  <a:lnTo>
                    <a:pt x="3114221" y="4273946"/>
                  </a:lnTo>
                  <a:lnTo>
                    <a:pt x="3120584" y="4281090"/>
                  </a:lnTo>
                  <a:lnTo>
                    <a:pt x="3126151" y="4289027"/>
                  </a:lnTo>
                  <a:lnTo>
                    <a:pt x="3131321" y="4296568"/>
                  </a:lnTo>
                  <a:lnTo>
                    <a:pt x="3135298" y="4305299"/>
                  </a:lnTo>
                  <a:lnTo>
                    <a:pt x="3138877" y="4314824"/>
                  </a:lnTo>
                  <a:lnTo>
                    <a:pt x="3141263" y="4324349"/>
                  </a:lnTo>
                  <a:lnTo>
                    <a:pt x="3142058" y="4329112"/>
                  </a:lnTo>
                  <a:lnTo>
                    <a:pt x="3142853" y="4334271"/>
                  </a:lnTo>
                  <a:lnTo>
                    <a:pt x="3143251" y="4339034"/>
                  </a:lnTo>
                  <a:lnTo>
                    <a:pt x="3143251" y="4344193"/>
                  </a:lnTo>
                  <a:lnTo>
                    <a:pt x="3143251" y="4348956"/>
                  </a:lnTo>
                  <a:lnTo>
                    <a:pt x="3142853" y="4354115"/>
                  </a:lnTo>
                  <a:lnTo>
                    <a:pt x="3142058" y="4359275"/>
                  </a:lnTo>
                  <a:lnTo>
                    <a:pt x="3141263" y="4364037"/>
                  </a:lnTo>
                  <a:lnTo>
                    <a:pt x="3138877" y="4373562"/>
                  </a:lnTo>
                  <a:lnTo>
                    <a:pt x="3135298" y="4382690"/>
                  </a:lnTo>
                  <a:lnTo>
                    <a:pt x="3131321" y="4391421"/>
                  </a:lnTo>
                  <a:lnTo>
                    <a:pt x="3126151" y="4399359"/>
                  </a:lnTo>
                  <a:lnTo>
                    <a:pt x="3120584" y="4407297"/>
                  </a:lnTo>
                  <a:lnTo>
                    <a:pt x="3114221" y="4414440"/>
                  </a:lnTo>
                  <a:lnTo>
                    <a:pt x="3107063" y="4420393"/>
                  </a:lnTo>
                  <a:lnTo>
                    <a:pt x="3099507" y="4426347"/>
                  </a:lnTo>
                  <a:lnTo>
                    <a:pt x="3091156" y="4431506"/>
                  </a:lnTo>
                  <a:lnTo>
                    <a:pt x="3082407" y="4435475"/>
                  </a:lnTo>
                  <a:lnTo>
                    <a:pt x="3073261" y="4438650"/>
                  </a:lnTo>
                  <a:lnTo>
                    <a:pt x="3063717" y="4441428"/>
                  </a:lnTo>
                  <a:lnTo>
                    <a:pt x="3059342" y="4442222"/>
                  </a:lnTo>
                  <a:lnTo>
                    <a:pt x="3054173" y="4442618"/>
                  </a:lnTo>
                  <a:lnTo>
                    <a:pt x="3049401" y="4443015"/>
                  </a:lnTo>
                  <a:lnTo>
                    <a:pt x="3043833" y="4443412"/>
                  </a:lnTo>
                  <a:lnTo>
                    <a:pt x="3038663" y="4443015"/>
                  </a:lnTo>
                  <a:lnTo>
                    <a:pt x="3033891" y="4442618"/>
                  </a:lnTo>
                  <a:lnTo>
                    <a:pt x="3028722" y="4442222"/>
                  </a:lnTo>
                  <a:lnTo>
                    <a:pt x="3023950" y="4441428"/>
                  </a:lnTo>
                  <a:lnTo>
                    <a:pt x="3014405" y="4438650"/>
                  </a:lnTo>
                  <a:lnTo>
                    <a:pt x="3005259" y="4435475"/>
                  </a:lnTo>
                  <a:lnTo>
                    <a:pt x="2996908" y="4431506"/>
                  </a:lnTo>
                  <a:lnTo>
                    <a:pt x="2988557" y="4426347"/>
                  </a:lnTo>
                  <a:lnTo>
                    <a:pt x="2981001" y="4420393"/>
                  </a:lnTo>
                  <a:lnTo>
                    <a:pt x="2973843" y="4414440"/>
                  </a:lnTo>
                  <a:lnTo>
                    <a:pt x="2967083" y="4407297"/>
                  </a:lnTo>
                  <a:lnTo>
                    <a:pt x="2961515" y="4399359"/>
                  </a:lnTo>
                  <a:lnTo>
                    <a:pt x="2956345" y="4391421"/>
                  </a:lnTo>
                  <a:lnTo>
                    <a:pt x="2952369" y="4382690"/>
                  </a:lnTo>
                  <a:lnTo>
                    <a:pt x="2948790" y="4373562"/>
                  </a:lnTo>
                  <a:lnTo>
                    <a:pt x="2946801" y="4364037"/>
                  </a:lnTo>
                  <a:lnTo>
                    <a:pt x="2945608" y="4359275"/>
                  </a:lnTo>
                  <a:lnTo>
                    <a:pt x="2945211" y="4354115"/>
                  </a:lnTo>
                  <a:lnTo>
                    <a:pt x="2944813" y="4348956"/>
                  </a:lnTo>
                  <a:lnTo>
                    <a:pt x="2944813" y="4344193"/>
                  </a:lnTo>
                  <a:lnTo>
                    <a:pt x="2944813" y="4339034"/>
                  </a:lnTo>
                  <a:lnTo>
                    <a:pt x="2945211" y="4334271"/>
                  </a:lnTo>
                  <a:lnTo>
                    <a:pt x="2945608" y="4329112"/>
                  </a:lnTo>
                  <a:lnTo>
                    <a:pt x="2946801" y="4324349"/>
                  </a:lnTo>
                  <a:lnTo>
                    <a:pt x="2948790" y="4314824"/>
                  </a:lnTo>
                  <a:lnTo>
                    <a:pt x="2952369" y="4305299"/>
                  </a:lnTo>
                  <a:lnTo>
                    <a:pt x="2956345" y="4296568"/>
                  </a:lnTo>
                  <a:lnTo>
                    <a:pt x="2961515" y="4289027"/>
                  </a:lnTo>
                  <a:lnTo>
                    <a:pt x="2967083" y="4281090"/>
                  </a:lnTo>
                  <a:lnTo>
                    <a:pt x="2973843" y="4273946"/>
                  </a:lnTo>
                  <a:lnTo>
                    <a:pt x="2981001" y="4267596"/>
                  </a:lnTo>
                  <a:lnTo>
                    <a:pt x="2988557" y="4262040"/>
                  </a:lnTo>
                  <a:lnTo>
                    <a:pt x="2996908" y="4256881"/>
                  </a:lnTo>
                  <a:lnTo>
                    <a:pt x="3005259" y="4252912"/>
                  </a:lnTo>
                  <a:lnTo>
                    <a:pt x="3014405" y="4249340"/>
                  </a:lnTo>
                  <a:lnTo>
                    <a:pt x="3023950" y="4246959"/>
                  </a:lnTo>
                  <a:lnTo>
                    <a:pt x="3028722" y="4246165"/>
                  </a:lnTo>
                  <a:lnTo>
                    <a:pt x="3033891" y="4245768"/>
                  </a:lnTo>
                  <a:lnTo>
                    <a:pt x="3038663" y="4245371"/>
                  </a:lnTo>
                  <a:lnTo>
                    <a:pt x="3043833" y="4244974"/>
                  </a:lnTo>
                  <a:close/>
                  <a:moveTo>
                    <a:pt x="3275806" y="3778249"/>
                  </a:moveTo>
                  <a:lnTo>
                    <a:pt x="3282157" y="3778249"/>
                  </a:lnTo>
                  <a:lnTo>
                    <a:pt x="3288507" y="3778249"/>
                  </a:lnTo>
                  <a:lnTo>
                    <a:pt x="3294460" y="3779043"/>
                  </a:lnTo>
                  <a:lnTo>
                    <a:pt x="3300810" y="3779440"/>
                  </a:lnTo>
                  <a:lnTo>
                    <a:pt x="3306763" y="3780631"/>
                  </a:lnTo>
                  <a:lnTo>
                    <a:pt x="3313113" y="3781821"/>
                  </a:lnTo>
                  <a:lnTo>
                    <a:pt x="3318669" y="3783806"/>
                  </a:lnTo>
                  <a:lnTo>
                    <a:pt x="3324622" y="3785790"/>
                  </a:lnTo>
                  <a:lnTo>
                    <a:pt x="3329782" y="3787774"/>
                  </a:lnTo>
                  <a:lnTo>
                    <a:pt x="3335338" y="3790156"/>
                  </a:lnTo>
                  <a:lnTo>
                    <a:pt x="3340894" y="3793331"/>
                  </a:lnTo>
                  <a:lnTo>
                    <a:pt x="3345657" y="3796109"/>
                  </a:lnTo>
                  <a:lnTo>
                    <a:pt x="3350816" y="3799284"/>
                  </a:lnTo>
                  <a:lnTo>
                    <a:pt x="3355579" y="3802856"/>
                  </a:lnTo>
                  <a:lnTo>
                    <a:pt x="3360341" y="3806427"/>
                  </a:lnTo>
                  <a:lnTo>
                    <a:pt x="3364707" y="3810396"/>
                  </a:lnTo>
                  <a:lnTo>
                    <a:pt x="3369072" y="3814365"/>
                  </a:lnTo>
                  <a:lnTo>
                    <a:pt x="3373041" y="3818731"/>
                  </a:lnTo>
                  <a:lnTo>
                    <a:pt x="3377010" y="3823096"/>
                  </a:lnTo>
                  <a:lnTo>
                    <a:pt x="3380582" y="3827859"/>
                  </a:lnTo>
                  <a:lnTo>
                    <a:pt x="3384154" y="3832621"/>
                  </a:lnTo>
                  <a:lnTo>
                    <a:pt x="3387329" y="3837781"/>
                  </a:lnTo>
                  <a:lnTo>
                    <a:pt x="3390107" y="3842543"/>
                  </a:lnTo>
                  <a:lnTo>
                    <a:pt x="3393282" y="3848099"/>
                  </a:lnTo>
                  <a:lnTo>
                    <a:pt x="3395663" y="3853656"/>
                  </a:lnTo>
                  <a:lnTo>
                    <a:pt x="3397647" y="3858815"/>
                  </a:lnTo>
                  <a:lnTo>
                    <a:pt x="3399235" y="3864768"/>
                  </a:lnTo>
                  <a:lnTo>
                    <a:pt x="3401219" y="3870324"/>
                  </a:lnTo>
                  <a:lnTo>
                    <a:pt x="3402807" y="3876278"/>
                  </a:lnTo>
                  <a:lnTo>
                    <a:pt x="3403601" y="3882628"/>
                  </a:lnTo>
                  <a:lnTo>
                    <a:pt x="3404394" y="3888978"/>
                  </a:lnTo>
                  <a:lnTo>
                    <a:pt x="3404791" y="3894931"/>
                  </a:lnTo>
                  <a:lnTo>
                    <a:pt x="3405188" y="3901281"/>
                  </a:lnTo>
                  <a:lnTo>
                    <a:pt x="3404791" y="3907631"/>
                  </a:lnTo>
                  <a:lnTo>
                    <a:pt x="3404394" y="3913584"/>
                  </a:lnTo>
                  <a:lnTo>
                    <a:pt x="3403601" y="3919934"/>
                  </a:lnTo>
                  <a:lnTo>
                    <a:pt x="3402807" y="3926284"/>
                  </a:lnTo>
                  <a:lnTo>
                    <a:pt x="3401219" y="3931840"/>
                  </a:lnTo>
                  <a:lnTo>
                    <a:pt x="3399235" y="3937793"/>
                  </a:lnTo>
                  <a:lnTo>
                    <a:pt x="3397647" y="3943746"/>
                  </a:lnTo>
                  <a:lnTo>
                    <a:pt x="3395663" y="3948906"/>
                  </a:lnTo>
                  <a:lnTo>
                    <a:pt x="3393282" y="3954462"/>
                  </a:lnTo>
                  <a:lnTo>
                    <a:pt x="3390107" y="3960018"/>
                  </a:lnTo>
                  <a:lnTo>
                    <a:pt x="3387329" y="3964781"/>
                  </a:lnTo>
                  <a:lnTo>
                    <a:pt x="3384154" y="3969940"/>
                  </a:lnTo>
                  <a:lnTo>
                    <a:pt x="3380582" y="3974703"/>
                  </a:lnTo>
                  <a:lnTo>
                    <a:pt x="3377010" y="3979465"/>
                  </a:lnTo>
                  <a:lnTo>
                    <a:pt x="3373041" y="3983831"/>
                  </a:lnTo>
                  <a:lnTo>
                    <a:pt x="3369072" y="3988197"/>
                  </a:lnTo>
                  <a:lnTo>
                    <a:pt x="3364707" y="3992165"/>
                  </a:lnTo>
                  <a:lnTo>
                    <a:pt x="3360341" y="3996134"/>
                  </a:lnTo>
                  <a:lnTo>
                    <a:pt x="3355579" y="3999706"/>
                  </a:lnTo>
                  <a:lnTo>
                    <a:pt x="3350816" y="4002881"/>
                  </a:lnTo>
                  <a:lnTo>
                    <a:pt x="3345657" y="4006453"/>
                  </a:lnTo>
                  <a:lnTo>
                    <a:pt x="3340894" y="4009231"/>
                  </a:lnTo>
                  <a:lnTo>
                    <a:pt x="3335338" y="4012009"/>
                  </a:lnTo>
                  <a:lnTo>
                    <a:pt x="3329782" y="4014787"/>
                  </a:lnTo>
                  <a:lnTo>
                    <a:pt x="3324622" y="4016772"/>
                  </a:lnTo>
                  <a:lnTo>
                    <a:pt x="3318669" y="4018756"/>
                  </a:lnTo>
                  <a:lnTo>
                    <a:pt x="3313113" y="4020343"/>
                  </a:lnTo>
                  <a:lnTo>
                    <a:pt x="3306763" y="4021534"/>
                  </a:lnTo>
                  <a:lnTo>
                    <a:pt x="3300810" y="4023122"/>
                  </a:lnTo>
                  <a:lnTo>
                    <a:pt x="3294460" y="4023518"/>
                  </a:lnTo>
                  <a:lnTo>
                    <a:pt x="3288507" y="4024312"/>
                  </a:lnTo>
                  <a:lnTo>
                    <a:pt x="3282157" y="4024312"/>
                  </a:lnTo>
                  <a:lnTo>
                    <a:pt x="3275806" y="4024312"/>
                  </a:lnTo>
                  <a:lnTo>
                    <a:pt x="3269853" y="4023518"/>
                  </a:lnTo>
                  <a:lnTo>
                    <a:pt x="3263503" y="4023122"/>
                  </a:lnTo>
                  <a:lnTo>
                    <a:pt x="3257153" y="4021534"/>
                  </a:lnTo>
                  <a:lnTo>
                    <a:pt x="3251597" y="4020343"/>
                  </a:lnTo>
                  <a:lnTo>
                    <a:pt x="3245644" y="4018756"/>
                  </a:lnTo>
                  <a:lnTo>
                    <a:pt x="3239691" y="4016772"/>
                  </a:lnTo>
                  <a:lnTo>
                    <a:pt x="3234531" y="4014787"/>
                  </a:lnTo>
                  <a:lnTo>
                    <a:pt x="3228578" y="4012009"/>
                  </a:lnTo>
                  <a:lnTo>
                    <a:pt x="3223419" y="4009231"/>
                  </a:lnTo>
                  <a:lnTo>
                    <a:pt x="3218259" y="4006453"/>
                  </a:lnTo>
                  <a:lnTo>
                    <a:pt x="3213100" y="4002881"/>
                  </a:lnTo>
                  <a:lnTo>
                    <a:pt x="3208734" y="3999706"/>
                  </a:lnTo>
                  <a:lnTo>
                    <a:pt x="3203972" y="3996134"/>
                  </a:lnTo>
                  <a:lnTo>
                    <a:pt x="3199606" y="3992165"/>
                  </a:lnTo>
                  <a:lnTo>
                    <a:pt x="3195241" y="3988197"/>
                  </a:lnTo>
                  <a:lnTo>
                    <a:pt x="3191272" y="3983831"/>
                  </a:lnTo>
                  <a:lnTo>
                    <a:pt x="3186906" y="3979465"/>
                  </a:lnTo>
                  <a:lnTo>
                    <a:pt x="3183731" y="3974703"/>
                  </a:lnTo>
                  <a:lnTo>
                    <a:pt x="3180159" y="3969940"/>
                  </a:lnTo>
                  <a:lnTo>
                    <a:pt x="3176984" y="3964781"/>
                  </a:lnTo>
                  <a:lnTo>
                    <a:pt x="3174206" y="3960018"/>
                  </a:lnTo>
                  <a:lnTo>
                    <a:pt x="3171428" y="3954462"/>
                  </a:lnTo>
                  <a:lnTo>
                    <a:pt x="3168650" y="3948906"/>
                  </a:lnTo>
                  <a:lnTo>
                    <a:pt x="3166666" y="3943746"/>
                  </a:lnTo>
                  <a:lnTo>
                    <a:pt x="3164681" y="3937793"/>
                  </a:lnTo>
                  <a:lnTo>
                    <a:pt x="3163094" y="3931840"/>
                  </a:lnTo>
                  <a:lnTo>
                    <a:pt x="3161506" y="3926284"/>
                  </a:lnTo>
                  <a:lnTo>
                    <a:pt x="3160316" y="3919934"/>
                  </a:lnTo>
                  <a:lnTo>
                    <a:pt x="3159522" y="3913584"/>
                  </a:lnTo>
                  <a:lnTo>
                    <a:pt x="3159125" y="3907631"/>
                  </a:lnTo>
                  <a:lnTo>
                    <a:pt x="3159125" y="3901281"/>
                  </a:lnTo>
                  <a:lnTo>
                    <a:pt x="3159125" y="3894931"/>
                  </a:lnTo>
                  <a:lnTo>
                    <a:pt x="3159522" y="3888978"/>
                  </a:lnTo>
                  <a:lnTo>
                    <a:pt x="3160316" y="3882628"/>
                  </a:lnTo>
                  <a:lnTo>
                    <a:pt x="3161506" y="3876278"/>
                  </a:lnTo>
                  <a:lnTo>
                    <a:pt x="3163094" y="3870324"/>
                  </a:lnTo>
                  <a:lnTo>
                    <a:pt x="3164681" y="3864768"/>
                  </a:lnTo>
                  <a:lnTo>
                    <a:pt x="3166666" y="3858815"/>
                  </a:lnTo>
                  <a:lnTo>
                    <a:pt x="3168650" y="3853656"/>
                  </a:lnTo>
                  <a:lnTo>
                    <a:pt x="3171428" y="3848099"/>
                  </a:lnTo>
                  <a:lnTo>
                    <a:pt x="3174206" y="3842543"/>
                  </a:lnTo>
                  <a:lnTo>
                    <a:pt x="3176984" y="3837781"/>
                  </a:lnTo>
                  <a:lnTo>
                    <a:pt x="3180159" y="3832621"/>
                  </a:lnTo>
                  <a:lnTo>
                    <a:pt x="3183731" y="3827859"/>
                  </a:lnTo>
                  <a:lnTo>
                    <a:pt x="3186906" y="3823096"/>
                  </a:lnTo>
                  <a:lnTo>
                    <a:pt x="3191272" y="3818731"/>
                  </a:lnTo>
                  <a:lnTo>
                    <a:pt x="3195241" y="3814365"/>
                  </a:lnTo>
                  <a:lnTo>
                    <a:pt x="3199606" y="3810396"/>
                  </a:lnTo>
                  <a:lnTo>
                    <a:pt x="3203972" y="3806427"/>
                  </a:lnTo>
                  <a:lnTo>
                    <a:pt x="3208734" y="3802856"/>
                  </a:lnTo>
                  <a:lnTo>
                    <a:pt x="3213100" y="3799284"/>
                  </a:lnTo>
                  <a:lnTo>
                    <a:pt x="3218259" y="3796109"/>
                  </a:lnTo>
                  <a:lnTo>
                    <a:pt x="3223419" y="3793331"/>
                  </a:lnTo>
                  <a:lnTo>
                    <a:pt x="3228578" y="3790156"/>
                  </a:lnTo>
                  <a:lnTo>
                    <a:pt x="3234531" y="3787774"/>
                  </a:lnTo>
                  <a:lnTo>
                    <a:pt x="3239691" y="3785790"/>
                  </a:lnTo>
                  <a:lnTo>
                    <a:pt x="3245644" y="3783806"/>
                  </a:lnTo>
                  <a:lnTo>
                    <a:pt x="3251597" y="3781821"/>
                  </a:lnTo>
                  <a:lnTo>
                    <a:pt x="3257153" y="3780631"/>
                  </a:lnTo>
                  <a:lnTo>
                    <a:pt x="3263503" y="3779440"/>
                  </a:lnTo>
                  <a:lnTo>
                    <a:pt x="3269853" y="3779043"/>
                  </a:lnTo>
                  <a:lnTo>
                    <a:pt x="3275806" y="3778249"/>
                  </a:lnTo>
                  <a:close/>
                  <a:moveTo>
                    <a:pt x="2616002" y="3617912"/>
                  </a:moveTo>
                  <a:lnTo>
                    <a:pt x="2627501" y="3618310"/>
                  </a:lnTo>
                  <a:lnTo>
                    <a:pt x="2638603" y="3619106"/>
                  </a:lnTo>
                  <a:lnTo>
                    <a:pt x="2650103" y="3620300"/>
                  </a:lnTo>
                  <a:lnTo>
                    <a:pt x="2660809" y="3622688"/>
                  </a:lnTo>
                  <a:lnTo>
                    <a:pt x="2671515" y="3625075"/>
                  </a:lnTo>
                  <a:lnTo>
                    <a:pt x="2682221" y="3627861"/>
                  </a:lnTo>
                  <a:lnTo>
                    <a:pt x="2692134" y="3631840"/>
                  </a:lnTo>
                  <a:lnTo>
                    <a:pt x="2702840" y="3635422"/>
                  </a:lnTo>
                  <a:lnTo>
                    <a:pt x="2712356" y="3640197"/>
                  </a:lnTo>
                  <a:lnTo>
                    <a:pt x="2722269" y="3644972"/>
                  </a:lnTo>
                  <a:lnTo>
                    <a:pt x="2731389" y="3650543"/>
                  </a:lnTo>
                  <a:lnTo>
                    <a:pt x="2740509" y="3656114"/>
                  </a:lnTo>
                  <a:lnTo>
                    <a:pt x="2749233" y="3662481"/>
                  </a:lnTo>
                  <a:lnTo>
                    <a:pt x="2757560" y="3669246"/>
                  </a:lnTo>
                  <a:lnTo>
                    <a:pt x="2765490" y="3676011"/>
                  </a:lnTo>
                  <a:lnTo>
                    <a:pt x="2773421" y="3683174"/>
                  </a:lnTo>
                  <a:lnTo>
                    <a:pt x="2780558" y="3691133"/>
                  </a:lnTo>
                  <a:lnTo>
                    <a:pt x="2787299" y="3699092"/>
                  </a:lnTo>
                  <a:lnTo>
                    <a:pt x="2794040" y="3707448"/>
                  </a:lnTo>
                  <a:lnTo>
                    <a:pt x="2800384" y="3716203"/>
                  </a:lnTo>
                  <a:lnTo>
                    <a:pt x="2805935" y="3725355"/>
                  </a:lnTo>
                  <a:lnTo>
                    <a:pt x="2811487" y="3734906"/>
                  </a:lnTo>
                  <a:lnTo>
                    <a:pt x="2816245" y="3744456"/>
                  </a:lnTo>
                  <a:lnTo>
                    <a:pt x="2821003" y="3754007"/>
                  </a:lnTo>
                  <a:lnTo>
                    <a:pt x="2824572" y="3764751"/>
                  </a:lnTo>
                  <a:lnTo>
                    <a:pt x="2828537" y="3775098"/>
                  </a:lnTo>
                  <a:lnTo>
                    <a:pt x="2831313" y="3785444"/>
                  </a:lnTo>
                  <a:lnTo>
                    <a:pt x="2833692" y="3796188"/>
                  </a:lnTo>
                  <a:lnTo>
                    <a:pt x="2835674" y="3806933"/>
                  </a:lnTo>
                  <a:lnTo>
                    <a:pt x="2837260" y="3818473"/>
                  </a:lnTo>
                  <a:lnTo>
                    <a:pt x="2838053" y="3829615"/>
                  </a:lnTo>
                  <a:lnTo>
                    <a:pt x="2838450" y="3841155"/>
                  </a:lnTo>
                  <a:lnTo>
                    <a:pt x="2838053" y="3852297"/>
                  </a:lnTo>
                  <a:lnTo>
                    <a:pt x="2837260" y="3864236"/>
                  </a:lnTo>
                  <a:lnTo>
                    <a:pt x="2835674" y="3874980"/>
                  </a:lnTo>
                  <a:lnTo>
                    <a:pt x="2833692" y="3886122"/>
                  </a:lnTo>
                  <a:lnTo>
                    <a:pt x="2831313" y="3896866"/>
                  </a:lnTo>
                  <a:lnTo>
                    <a:pt x="2828537" y="3907611"/>
                  </a:lnTo>
                  <a:lnTo>
                    <a:pt x="2824572" y="3917957"/>
                  </a:lnTo>
                  <a:lnTo>
                    <a:pt x="2821003" y="3927906"/>
                  </a:lnTo>
                  <a:lnTo>
                    <a:pt x="2816245" y="3937854"/>
                  </a:lnTo>
                  <a:lnTo>
                    <a:pt x="2811487" y="3947405"/>
                  </a:lnTo>
                  <a:lnTo>
                    <a:pt x="2805935" y="3956557"/>
                  </a:lnTo>
                  <a:lnTo>
                    <a:pt x="2800384" y="3965710"/>
                  </a:lnTo>
                  <a:lnTo>
                    <a:pt x="2794040" y="3974464"/>
                  </a:lnTo>
                  <a:lnTo>
                    <a:pt x="2787299" y="3982821"/>
                  </a:lnTo>
                  <a:lnTo>
                    <a:pt x="2780558" y="3991178"/>
                  </a:lnTo>
                  <a:lnTo>
                    <a:pt x="2773421" y="3998738"/>
                  </a:lnTo>
                  <a:lnTo>
                    <a:pt x="2765490" y="4006299"/>
                  </a:lnTo>
                  <a:lnTo>
                    <a:pt x="2757560" y="4013064"/>
                  </a:lnTo>
                  <a:lnTo>
                    <a:pt x="2749233" y="4019829"/>
                  </a:lnTo>
                  <a:lnTo>
                    <a:pt x="2740509" y="4026196"/>
                  </a:lnTo>
                  <a:lnTo>
                    <a:pt x="2731389" y="4032165"/>
                  </a:lnTo>
                  <a:lnTo>
                    <a:pt x="2722269" y="4037338"/>
                  </a:lnTo>
                  <a:lnTo>
                    <a:pt x="2712356" y="4042114"/>
                  </a:lnTo>
                  <a:lnTo>
                    <a:pt x="2702840" y="4046491"/>
                  </a:lnTo>
                  <a:lnTo>
                    <a:pt x="2692134" y="4050868"/>
                  </a:lnTo>
                  <a:lnTo>
                    <a:pt x="2682221" y="4054052"/>
                  </a:lnTo>
                  <a:lnTo>
                    <a:pt x="2671515" y="4056837"/>
                  </a:lnTo>
                  <a:lnTo>
                    <a:pt x="2660809" y="4059623"/>
                  </a:lnTo>
                  <a:lnTo>
                    <a:pt x="2650103" y="4061613"/>
                  </a:lnTo>
                  <a:lnTo>
                    <a:pt x="2638603" y="4062806"/>
                  </a:lnTo>
                  <a:lnTo>
                    <a:pt x="2627501" y="4063602"/>
                  </a:lnTo>
                  <a:lnTo>
                    <a:pt x="2616002" y="4064000"/>
                  </a:lnTo>
                  <a:lnTo>
                    <a:pt x="2604503" y="4063602"/>
                  </a:lnTo>
                  <a:lnTo>
                    <a:pt x="2593400" y="4062806"/>
                  </a:lnTo>
                  <a:lnTo>
                    <a:pt x="2582297" y="4061613"/>
                  </a:lnTo>
                  <a:lnTo>
                    <a:pt x="2571195" y="4059623"/>
                  </a:lnTo>
                  <a:lnTo>
                    <a:pt x="2560489" y="4056837"/>
                  </a:lnTo>
                  <a:lnTo>
                    <a:pt x="2549783" y="4054052"/>
                  </a:lnTo>
                  <a:lnTo>
                    <a:pt x="2539473" y="4050868"/>
                  </a:lnTo>
                  <a:lnTo>
                    <a:pt x="2529560" y="4046491"/>
                  </a:lnTo>
                  <a:lnTo>
                    <a:pt x="2519647" y="4042114"/>
                  </a:lnTo>
                  <a:lnTo>
                    <a:pt x="2510131" y="4037338"/>
                  </a:lnTo>
                  <a:lnTo>
                    <a:pt x="2501011" y="4032165"/>
                  </a:lnTo>
                  <a:lnTo>
                    <a:pt x="2491891" y="4026196"/>
                  </a:lnTo>
                  <a:lnTo>
                    <a:pt x="2483167" y="4019829"/>
                  </a:lnTo>
                  <a:lnTo>
                    <a:pt x="2474841" y="4013064"/>
                  </a:lnTo>
                  <a:lnTo>
                    <a:pt x="2466514" y="4006299"/>
                  </a:lnTo>
                  <a:lnTo>
                    <a:pt x="2458980" y="3998738"/>
                  </a:lnTo>
                  <a:lnTo>
                    <a:pt x="2451446" y="3991178"/>
                  </a:lnTo>
                  <a:lnTo>
                    <a:pt x="2444308" y="3982821"/>
                  </a:lnTo>
                  <a:lnTo>
                    <a:pt x="2437964" y="3974464"/>
                  </a:lnTo>
                  <a:lnTo>
                    <a:pt x="2431620" y="3965710"/>
                  </a:lnTo>
                  <a:lnTo>
                    <a:pt x="2425672" y="3956557"/>
                  </a:lnTo>
                  <a:lnTo>
                    <a:pt x="2420914" y="3947405"/>
                  </a:lnTo>
                  <a:lnTo>
                    <a:pt x="2415759" y="3937854"/>
                  </a:lnTo>
                  <a:lnTo>
                    <a:pt x="2411397" y="3927906"/>
                  </a:lnTo>
                  <a:lnTo>
                    <a:pt x="2407035" y="3917957"/>
                  </a:lnTo>
                  <a:lnTo>
                    <a:pt x="2403863" y="3907611"/>
                  </a:lnTo>
                  <a:lnTo>
                    <a:pt x="2400691" y="3896866"/>
                  </a:lnTo>
                  <a:lnTo>
                    <a:pt x="2398312" y="3886122"/>
                  </a:lnTo>
                  <a:lnTo>
                    <a:pt x="2396329" y="3874980"/>
                  </a:lnTo>
                  <a:lnTo>
                    <a:pt x="2395140" y="3864236"/>
                  </a:lnTo>
                  <a:lnTo>
                    <a:pt x="2394347" y="3852297"/>
                  </a:lnTo>
                  <a:lnTo>
                    <a:pt x="2393950" y="3841155"/>
                  </a:lnTo>
                  <a:lnTo>
                    <a:pt x="2394347" y="3829615"/>
                  </a:lnTo>
                  <a:lnTo>
                    <a:pt x="2395140" y="3818473"/>
                  </a:lnTo>
                  <a:lnTo>
                    <a:pt x="2396329" y="3806933"/>
                  </a:lnTo>
                  <a:lnTo>
                    <a:pt x="2398312" y="3796188"/>
                  </a:lnTo>
                  <a:lnTo>
                    <a:pt x="2400691" y="3785444"/>
                  </a:lnTo>
                  <a:lnTo>
                    <a:pt x="2403863" y="3775098"/>
                  </a:lnTo>
                  <a:lnTo>
                    <a:pt x="2407035" y="3764751"/>
                  </a:lnTo>
                  <a:lnTo>
                    <a:pt x="2411397" y="3754007"/>
                  </a:lnTo>
                  <a:lnTo>
                    <a:pt x="2415759" y="3744456"/>
                  </a:lnTo>
                  <a:lnTo>
                    <a:pt x="2420914" y="3734906"/>
                  </a:lnTo>
                  <a:lnTo>
                    <a:pt x="2425672" y="3725355"/>
                  </a:lnTo>
                  <a:lnTo>
                    <a:pt x="2431620" y="3716203"/>
                  </a:lnTo>
                  <a:lnTo>
                    <a:pt x="2437964" y="3707448"/>
                  </a:lnTo>
                  <a:lnTo>
                    <a:pt x="2444308" y="3699092"/>
                  </a:lnTo>
                  <a:lnTo>
                    <a:pt x="2451446" y="3691133"/>
                  </a:lnTo>
                  <a:lnTo>
                    <a:pt x="2458980" y="3683174"/>
                  </a:lnTo>
                  <a:lnTo>
                    <a:pt x="2466514" y="3676011"/>
                  </a:lnTo>
                  <a:lnTo>
                    <a:pt x="2474841" y="3669246"/>
                  </a:lnTo>
                  <a:lnTo>
                    <a:pt x="2483167" y="3662481"/>
                  </a:lnTo>
                  <a:lnTo>
                    <a:pt x="2491891" y="3656114"/>
                  </a:lnTo>
                  <a:lnTo>
                    <a:pt x="2501011" y="3650543"/>
                  </a:lnTo>
                  <a:lnTo>
                    <a:pt x="2510131" y="3644972"/>
                  </a:lnTo>
                  <a:lnTo>
                    <a:pt x="2519647" y="3640197"/>
                  </a:lnTo>
                  <a:lnTo>
                    <a:pt x="2529560" y="3635422"/>
                  </a:lnTo>
                  <a:lnTo>
                    <a:pt x="2539473" y="3631840"/>
                  </a:lnTo>
                  <a:lnTo>
                    <a:pt x="2549783" y="3627861"/>
                  </a:lnTo>
                  <a:lnTo>
                    <a:pt x="2560489" y="3625075"/>
                  </a:lnTo>
                  <a:lnTo>
                    <a:pt x="2571195" y="3622688"/>
                  </a:lnTo>
                  <a:lnTo>
                    <a:pt x="2582297" y="3620300"/>
                  </a:lnTo>
                  <a:lnTo>
                    <a:pt x="2593400" y="3619106"/>
                  </a:lnTo>
                  <a:lnTo>
                    <a:pt x="2604503" y="3618310"/>
                  </a:lnTo>
                  <a:lnTo>
                    <a:pt x="2616002" y="3617912"/>
                  </a:lnTo>
                  <a:close/>
                  <a:moveTo>
                    <a:pt x="2187774" y="3414712"/>
                  </a:moveTo>
                  <a:lnTo>
                    <a:pt x="2193738" y="3415107"/>
                  </a:lnTo>
                  <a:lnTo>
                    <a:pt x="2199303" y="3415502"/>
                  </a:lnTo>
                  <a:lnTo>
                    <a:pt x="2204869" y="3415897"/>
                  </a:lnTo>
                  <a:lnTo>
                    <a:pt x="2210833" y="3417081"/>
                  </a:lnTo>
                  <a:lnTo>
                    <a:pt x="2216001" y="3418265"/>
                  </a:lnTo>
                  <a:lnTo>
                    <a:pt x="2221567" y="3419845"/>
                  </a:lnTo>
                  <a:lnTo>
                    <a:pt x="2227133" y="3421819"/>
                  </a:lnTo>
                  <a:lnTo>
                    <a:pt x="2231904" y="3423793"/>
                  </a:lnTo>
                  <a:lnTo>
                    <a:pt x="2237470" y="3425767"/>
                  </a:lnTo>
                  <a:lnTo>
                    <a:pt x="2241843" y="3428530"/>
                  </a:lnTo>
                  <a:lnTo>
                    <a:pt x="2247011" y="3431294"/>
                  </a:lnTo>
                  <a:lnTo>
                    <a:pt x="2251384" y="3434058"/>
                  </a:lnTo>
                  <a:lnTo>
                    <a:pt x="2256155" y="3437611"/>
                  </a:lnTo>
                  <a:lnTo>
                    <a:pt x="2260131" y="3440769"/>
                  </a:lnTo>
                  <a:lnTo>
                    <a:pt x="2264504" y="3443928"/>
                  </a:lnTo>
                  <a:lnTo>
                    <a:pt x="2268480" y="3448271"/>
                  </a:lnTo>
                  <a:lnTo>
                    <a:pt x="2272455" y="3451824"/>
                  </a:lnTo>
                  <a:lnTo>
                    <a:pt x="2275636" y="3456167"/>
                  </a:lnTo>
                  <a:lnTo>
                    <a:pt x="2278816" y="3460115"/>
                  </a:lnTo>
                  <a:lnTo>
                    <a:pt x="2282395" y="3464853"/>
                  </a:lnTo>
                  <a:lnTo>
                    <a:pt x="2285178" y="3469195"/>
                  </a:lnTo>
                  <a:lnTo>
                    <a:pt x="2288358" y="3474328"/>
                  </a:lnTo>
                  <a:lnTo>
                    <a:pt x="2290743" y="3479065"/>
                  </a:lnTo>
                  <a:lnTo>
                    <a:pt x="2292731" y="3484198"/>
                  </a:lnTo>
                  <a:lnTo>
                    <a:pt x="2294719" y="3488936"/>
                  </a:lnTo>
                  <a:lnTo>
                    <a:pt x="2296707" y="3494463"/>
                  </a:lnTo>
                  <a:lnTo>
                    <a:pt x="2298297" y="3499990"/>
                  </a:lnTo>
                  <a:lnTo>
                    <a:pt x="2299490" y="3505123"/>
                  </a:lnTo>
                  <a:lnTo>
                    <a:pt x="2300683" y="3511045"/>
                  </a:lnTo>
                  <a:lnTo>
                    <a:pt x="2301478" y="3516967"/>
                  </a:lnTo>
                  <a:lnTo>
                    <a:pt x="2301875" y="3522494"/>
                  </a:lnTo>
                  <a:lnTo>
                    <a:pt x="2301875" y="3528416"/>
                  </a:lnTo>
                  <a:lnTo>
                    <a:pt x="2301875" y="3534338"/>
                  </a:lnTo>
                  <a:lnTo>
                    <a:pt x="2301478" y="3539866"/>
                  </a:lnTo>
                  <a:lnTo>
                    <a:pt x="2300683" y="3545393"/>
                  </a:lnTo>
                  <a:lnTo>
                    <a:pt x="2299490" y="3550920"/>
                  </a:lnTo>
                  <a:lnTo>
                    <a:pt x="2298297" y="3556447"/>
                  </a:lnTo>
                  <a:lnTo>
                    <a:pt x="2296707" y="3561975"/>
                  </a:lnTo>
                  <a:lnTo>
                    <a:pt x="2294719" y="3567107"/>
                  </a:lnTo>
                  <a:lnTo>
                    <a:pt x="2292731" y="3572634"/>
                  </a:lnTo>
                  <a:lnTo>
                    <a:pt x="2290743" y="3577372"/>
                  </a:lnTo>
                  <a:lnTo>
                    <a:pt x="2288358" y="3582504"/>
                  </a:lnTo>
                  <a:lnTo>
                    <a:pt x="2285178" y="3587242"/>
                  </a:lnTo>
                  <a:lnTo>
                    <a:pt x="2282395" y="3591585"/>
                  </a:lnTo>
                  <a:lnTo>
                    <a:pt x="2278816" y="3596323"/>
                  </a:lnTo>
                  <a:lnTo>
                    <a:pt x="2275636" y="3600271"/>
                  </a:lnTo>
                  <a:lnTo>
                    <a:pt x="2272455" y="3604614"/>
                  </a:lnTo>
                  <a:lnTo>
                    <a:pt x="2268480" y="3608562"/>
                  </a:lnTo>
                  <a:lnTo>
                    <a:pt x="2264504" y="3612115"/>
                  </a:lnTo>
                  <a:lnTo>
                    <a:pt x="2260131" y="3615668"/>
                  </a:lnTo>
                  <a:lnTo>
                    <a:pt x="2256155" y="3619221"/>
                  </a:lnTo>
                  <a:lnTo>
                    <a:pt x="2251384" y="3622380"/>
                  </a:lnTo>
                  <a:lnTo>
                    <a:pt x="2247011" y="3625143"/>
                  </a:lnTo>
                  <a:lnTo>
                    <a:pt x="2241843" y="3627907"/>
                  </a:lnTo>
                  <a:lnTo>
                    <a:pt x="2237470" y="3630276"/>
                  </a:lnTo>
                  <a:lnTo>
                    <a:pt x="2231904" y="3633040"/>
                  </a:lnTo>
                  <a:lnTo>
                    <a:pt x="2227133" y="3634619"/>
                  </a:lnTo>
                  <a:lnTo>
                    <a:pt x="2221567" y="3636593"/>
                  </a:lnTo>
                  <a:lnTo>
                    <a:pt x="2216001" y="3637777"/>
                  </a:lnTo>
                  <a:lnTo>
                    <a:pt x="2210833" y="3639751"/>
                  </a:lnTo>
                  <a:lnTo>
                    <a:pt x="2204869" y="3640541"/>
                  </a:lnTo>
                  <a:lnTo>
                    <a:pt x="2199303" y="3641330"/>
                  </a:lnTo>
                  <a:lnTo>
                    <a:pt x="2193738" y="3641725"/>
                  </a:lnTo>
                  <a:lnTo>
                    <a:pt x="2187774" y="3641725"/>
                  </a:lnTo>
                  <a:lnTo>
                    <a:pt x="2181413" y="3641725"/>
                  </a:lnTo>
                  <a:lnTo>
                    <a:pt x="2175847" y="3641330"/>
                  </a:lnTo>
                  <a:lnTo>
                    <a:pt x="2170281" y="3640541"/>
                  </a:lnTo>
                  <a:lnTo>
                    <a:pt x="2164715" y="3639751"/>
                  </a:lnTo>
                  <a:lnTo>
                    <a:pt x="2159149" y="3637777"/>
                  </a:lnTo>
                  <a:lnTo>
                    <a:pt x="2153583" y="3636593"/>
                  </a:lnTo>
                  <a:lnTo>
                    <a:pt x="2148415" y="3634619"/>
                  </a:lnTo>
                  <a:lnTo>
                    <a:pt x="2143247" y="3633040"/>
                  </a:lnTo>
                  <a:lnTo>
                    <a:pt x="2138476" y="3630276"/>
                  </a:lnTo>
                  <a:lnTo>
                    <a:pt x="2133308" y="3627907"/>
                  </a:lnTo>
                  <a:lnTo>
                    <a:pt x="2128139" y="3625143"/>
                  </a:lnTo>
                  <a:lnTo>
                    <a:pt x="2123766" y="3622380"/>
                  </a:lnTo>
                  <a:lnTo>
                    <a:pt x="2118995" y="3619221"/>
                  </a:lnTo>
                  <a:lnTo>
                    <a:pt x="2115020" y="3615668"/>
                  </a:lnTo>
                  <a:lnTo>
                    <a:pt x="2110646" y="3612115"/>
                  </a:lnTo>
                  <a:lnTo>
                    <a:pt x="2106671" y="3608562"/>
                  </a:lnTo>
                  <a:lnTo>
                    <a:pt x="2103093" y="3604614"/>
                  </a:lnTo>
                  <a:lnTo>
                    <a:pt x="2099515" y="3600271"/>
                  </a:lnTo>
                  <a:lnTo>
                    <a:pt x="2096334" y="3596323"/>
                  </a:lnTo>
                  <a:lnTo>
                    <a:pt x="2092756" y="3591585"/>
                  </a:lnTo>
                  <a:lnTo>
                    <a:pt x="2089973" y="3587242"/>
                  </a:lnTo>
                  <a:lnTo>
                    <a:pt x="2087190" y="3582504"/>
                  </a:lnTo>
                  <a:lnTo>
                    <a:pt x="2084805" y="3577372"/>
                  </a:lnTo>
                  <a:lnTo>
                    <a:pt x="2082419" y="3572634"/>
                  </a:lnTo>
                  <a:lnTo>
                    <a:pt x="2080431" y="3567107"/>
                  </a:lnTo>
                  <a:lnTo>
                    <a:pt x="2078444" y="3561975"/>
                  </a:lnTo>
                  <a:lnTo>
                    <a:pt x="2077251" y="3556447"/>
                  </a:lnTo>
                  <a:lnTo>
                    <a:pt x="2076058" y="3550920"/>
                  </a:lnTo>
                  <a:lnTo>
                    <a:pt x="2074468" y="3545393"/>
                  </a:lnTo>
                  <a:lnTo>
                    <a:pt x="2073673" y="3539866"/>
                  </a:lnTo>
                  <a:lnTo>
                    <a:pt x="2073275" y="3534338"/>
                  </a:lnTo>
                  <a:lnTo>
                    <a:pt x="2073275" y="3528416"/>
                  </a:lnTo>
                  <a:lnTo>
                    <a:pt x="2073275" y="3522494"/>
                  </a:lnTo>
                  <a:lnTo>
                    <a:pt x="2073673" y="3516967"/>
                  </a:lnTo>
                  <a:lnTo>
                    <a:pt x="2074468" y="3511045"/>
                  </a:lnTo>
                  <a:lnTo>
                    <a:pt x="2076058" y="3505123"/>
                  </a:lnTo>
                  <a:lnTo>
                    <a:pt x="2077251" y="3499990"/>
                  </a:lnTo>
                  <a:lnTo>
                    <a:pt x="2078444" y="3494463"/>
                  </a:lnTo>
                  <a:lnTo>
                    <a:pt x="2080431" y="3488936"/>
                  </a:lnTo>
                  <a:lnTo>
                    <a:pt x="2082419" y="3484198"/>
                  </a:lnTo>
                  <a:lnTo>
                    <a:pt x="2084805" y="3479065"/>
                  </a:lnTo>
                  <a:lnTo>
                    <a:pt x="2087190" y="3474328"/>
                  </a:lnTo>
                  <a:lnTo>
                    <a:pt x="2089973" y="3469195"/>
                  </a:lnTo>
                  <a:lnTo>
                    <a:pt x="2092756" y="3464853"/>
                  </a:lnTo>
                  <a:lnTo>
                    <a:pt x="2096334" y="3460115"/>
                  </a:lnTo>
                  <a:lnTo>
                    <a:pt x="2099515" y="3456167"/>
                  </a:lnTo>
                  <a:lnTo>
                    <a:pt x="2103093" y="3451824"/>
                  </a:lnTo>
                  <a:lnTo>
                    <a:pt x="2106671" y="3448271"/>
                  </a:lnTo>
                  <a:lnTo>
                    <a:pt x="2110646" y="3443928"/>
                  </a:lnTo>
                  <a:lnTo>
                    <a:pt x="2115020" y="3440769"/>
                  </a:lnTo>
                  <a:lnTo>
                    <a:pt x="2118995" y="3437611"/>
                  </a:lnTo>
                  <a:lnTo>
                    <a:pt x="2123766" y="3434058"/>
                  </a:lnTo>
                  <a:lnTo>
                    <a:pt x="2128139" y="3431294"/>
                  </a:lnTo>
                  <a:lnTo>
                    <a:pt x="2133308" y="3428530"/>
                  </a:lnTo>
                  <a:lnTo>
                    <a:pt x="2138476" y="3425767"/>
                  </a:lnTo>
                  <a:lnTo>
                    <a:pt x="2143247" y="3423793"/>
                  </a:lnTo>
                  <a:lnTo>
                    <a:pt x="2148415" y="3421819"/>
                  </a:lnTo>
                  <a:lnTo>
                    <a:pt x="2153583" y="3419845"/>
                  </a:lnTo>
                  <a:lnTo>
                    <a:pt x="2159149" y="3418265"/>
                  </a:lnTo>
                  <a:lnTo>
                    <a:pt x="2164715" y="3417081"/>
                  </a:lnTo>
                  <a:lnTo>
                    <a:pt x="2170281" y="3415897"/>
                  </a:lnTo>
                  <a:lnTo>
                    <a:pt x="2175847" y="3415502"/>
                  </a:lnTo>
                  <a:lnTo>
                    <a:pt x="2181413" y="3415107"/>
                  </a:lnTo>
                  <a:lnTo>
                    <a:pt x="2187774" y="3414712"/>
                  </a:lnTo>
                  <a:close/>
                  <a:moveTo>
                    <a:pt x="2877146" y="3217862"/>
                  </a:moveTo>
                  <a:lnTo>
                    <a:pt x="2885867" y="3218259"/>
                  </a:lnTo>
                  <a:lnTo>
                    <a:pt x="2894191" y="3219051"/>
                  </a:lnTo>
                  <a:lnTo>
                    <a:pt x="2902515" y="3219844"/>
                  </a:lnTo>
                  <a:lnTo>
                    <a:pt x="2910840" y="3221430"/>
                  </a:lnTo>
                  <a:lnTo>
                    <a:pt x="2918768" y="3223412"/>
                  </a:lnTo>
                  <a:lnTo>
                    <a:pt x="2926696" y="3225394"/>
                  </a:lnTo>
                  <a:lnTo>
                    <a:pt x="2934624" y="3228169"/>
                  </a:lnTo>
                  <a:lnTo>
                    <a:pt x="2942156" y="3230943"/>
                  </a:lnTo>
                  <a:lnTo>
                    <a:pt x="2949291" y="3234511"/>
                  </a:lnTo>
                  <a:lnTo>
                    <a:pt x="2956426" y="3238079"/>
                  </a:lnTo>
                  <a:lnTo>
                    <a:pt x="2963561" y="3242043"/>
                  </a:lnTo>
                  <a:lnTo>
                    <a:pt x="2970300" y="3246403"/>
                  </a:lnTo>
                  <a:lnTo>
                    <a:pt x="2976643" y="3251160"/>
                  </a:lnTo>
                  <a:lnTo>
                    <a:pt x="2982985" y="3255917"/>
                  </a:lnTo>
                  <a:lnTo>
                    <a:pt x="2988931" y="3261070"/>
                  </a:lnTo>
                  <a:lnTo>
                    <a:pt x="2994481" y="3266620"/>
                  </a:lnTo>
                  <a:lnTo>
                    <a:pt x="3000030" y="3272169"/>
                  </a:lnTo>
                  <a:lnTo>
                    <a:pt x="3005580" y="3278512"/>
                  </a:lnTo>
                  <a:lnTo>
                    <a:pt x="3010337" y="3284458"/>
                  </a:lnTo>
                  <a:lnTo>
                    <a:pt x="3015093" y="3291196"/>
                  </a:lnTo>
                  <a:lnTo>
                    <a:pt x="3019057" y="3297935"/>
                  </a:lnTo>
                  <a:lnTo>
                    <a:pt x="3023418" y="3305070"/>
                  </a:lnTo>
                  <a:lnTo>
                    <a:pt x="3026986" y="3312206"/>
                  </a:lnTo>
                  <a:lnTo>
                    <a:pt x="3030553" y="3319341"/>
                  </a:lnTo>
                  <a:lnTo>
                    <a:pt x="3033328" y="3326873"/>
                  </a:lnTo>
                  <a:lnTo>
                    <a:pt x="3035706" y="3334404"/>
                  </a:lnTo>
                  <a:lnTo>
                    <a:pt x="3038085" y="3342332"/>
                  </a:lnTo>
                  <a:lnTo>
                    <a:pt x="3040067" y="3350657"/>
                  </a:lnTo>
                  <a:lnTo>
                    <a:pt x="3041652" y="3358585"/>
                  </a:lnTo>
                  <a:lnTo>
                    <a:pt x="3042445" y="3366909"/>
                  </a:lnTo>
                  <a:lnTo>
                    <a:pt x="3043238" y="3375630"/>
                  </a:lnTo>
                  <a:lnTo>
                    <a:pt x="3043238" y="3383954"/>
                  </a:lnTo>
                  <a:lnTo>
                    <a:pt x="3043238" y="3392675"/>
                  </a:lnTo>
                  <a:lnTo>
                    <a:pt x="3042445" y="3401000"/>
                  </a:lnTo>
                  <a:lnTo>
                    <a:pt x="3041652" y="3408928"/>
                  </a:lnTo>
                  <a:lnTo>
                    <a:pt x="3040067" y="3417252"/>
                  </a:lnTo>
                  <a:lnTo>
                    <a:pt x="3038085" y="3425180"/>
                  </a:lnTo>
                  <a:lnTo>
                    <a:pt x="3035706" y="3433108"/>
                  </a:lnTo>
                  <a:lnTo>
                    <a:pt x="3033328" y="3441036"/>
                  </a:lnTo>
                  <a:lnTo>
                    <a:pt x="3030553" y="3448568"/>
                  </a:lnTo>
                  <a:lnTo>
                    <a:pt x="3026986" y="3456100"/>
                  </a:lnTo>
                  <a:lnTo>
                    <a:pt x="3023418" y="3463235"/>
                  </a:lnTo>
                  <a:lnTo>
                    <a:pt x="3019057" y="3469974"/>
                  </a:lnTo>
                  <a:lnTo>
                    <a:pt x="3015093" y="3476712"/>
                  </a:lnTo>
                  <a:lnTo>
                    <a:pt x="3010337" y="3483451"/>
                  </a:lnTo>
                  <a:lnTo>
                    <a:pt x="3005580" y="3489794"/>
                  </a:lnTo>
                  <a:lnTo>
                    <a:pt x="3000030" y="3495343"/>
                  </a:lnTo>
                  <a:lnTo>
                    <a:pt x="2994481" y="3501289"/>
                  </a:lnTo>
                  <a:lnTo>
                    <a:pt x="2988931" y="3506442"/>
                  </a:lnTo>
                  <a:lnTo>
                    <a:pt x="2982985" y="3511992"/>
                  </a:lnTo>
                  <a:lnTo>
                    <a:pt x="2976643" y="3517145"/>
                  </a:lnTo>
                  <a:lnTo>
                    <a:pt x="2970300" y="3521506"/>
                  </a:lnTo>
                  <a:lnTo>
                    <a:pt x="2963561" y="3525866"/>
                  </a:lnTo>
                  <a:lnTo>
                    <a:pt x="2956426" y="3529830"/>
                  </a:lnTo>
                  <a:lnTo>
                    <a:pt x="2949291" y="3533794"/>
                  </a:lnTo>
                  <a:lnTo>
                    <a:pt x="2942156" y="3536965"/>
                  </a:lnTo>
                  <a:lnTo>
                    <a:pt x="2934624" y="3539740"/>
                  </a:lnTo>
                  <a:lnTo>
                    <a:pt x="2926696" y="3542515"/>
                  </a:lnTo>
                  <a:lnTo>
                    <a:pt x="2918768" y="3544893"/>
                  </a:lnTo>
                  <a:lnTo>
                    <a:pt x="2910840" y="3546479"/>
                  </a:lnTo>
                  <a:lnTo>
                    <a:pt x="2902515" y="3548065"/>
                  </a:lnTo>
                  <a:lnTo>
                    <a:pt x="2894191" y="3548857"/>
                  </a:lnTo>
                  <a:lnTo>
                    <a:pt x="2885867" y="3549650"/>
                  </a:lnTo>
                  <a:lnTo>
                    <a:pt x="2877146" y="3549650"/>
                  </a:lnTo>
                  <a:lnTo>
                    <a:pt x="2868821" y="3549650"/>
                  </a:lnTo>
                  <a:lnTo>
                    <a:pt x="2860101" y="3548857"/>
                  </a:lnTo>
                  <a:lnTo>
                    <a:pt x="2851776" y="3548065"/>
                  </a:lnTo>
                  <a:lnTo>
                    <a:pt x="2843848" y="3546479"/>
                  </a:lnTo>
                  <a:lnTo>
                    <a:pt x="2835524" y="3544893"/>
                  </a:lnTo>
                  <a:lnTo>
                    <a:pt x="2827992" y="3542515"/>
                  </a:lnTo>
                  <a:lnTo>
                    <a:pt x="2820460" y="3539740"/>
                  </a:lnTo>
                  <a:lnTo>
                    <a:pt x="2812929" y="3536965"/>
                  </a:lnTo>
                  <a:lnTo>
                    <a:pt x="2805397" y="3533794"/>
                  </a:lnTo>
                  <a:lnTo>
                    <a:pt x="2798262" y="3529830"/>
                  </a:lnTo>
                  <a:lnTo>
                    <a:pt x="2791127" y="3525866"/>
                  </a:lnTo>
                  <a:lnTo>
                    <a:pt x="2784784" y="3521506"/>
                  </a:lnTo>
                  <a:lnTo>
                    <a:pt x="2778045" y="3517145"/>
                  </a:lnTo>
                  <a:lnTo>
                    <a:pt x="2771703" y="3511992"/>
                  </a:lnTo>
                  <a:lnTo>
                    <a:pt x="2766153" y="3506442"/>
                  </a:lnTo>
                  <a:lnTo>
                    <a:pt x="2760207" y="3501289"/>
                  </a:lnTo>
                  <a:lnTo>
                    <a:pt x="2754261" y="3495343"/>
                  </a:lnTo>
                  <a:lnTo>
                    <a:pt x="2749505" y="3489794"/>
                  </a:lnTo>
                  <a:lnTo>
                    <a:pt x="2744351" y="3483451"/>
                  </a:lnTo>
                  <a:lnTo>
                    <a:pt x="2739991" y="3476712"/>
                  </a:lnTo>
                  <a:lnTo>
                    <a:pt x="2735234" y="3469974"/>
                  </a:lnTo>
                  <a:lnTo>
                    <a:pt x="2731666" y="3463235"/>
                  </a:lnTo>
                  <a:lnTo>
                    <a:pt x="2727702" y="3456100"/>
                  </a:lnTo>
                  <a:lnTo>
                    <a:pt x="2724531" y="3448568"/>
                  </a:lnTo>
                  <a:lnTo>
                    <a:pt x="2721756" y="3441036"/>
                  </a:lnTo>
                  <a:lnTo>
                    <a:pt x="2718982" y="3433108"/>
                  </a:lnTo>
                  <a:lnTo>
                    <a:pt x="2716603" y="3425180"/>
                  </a:lnTo>
                  <a:lnTo>
                    <a:pt x="2715018" y="3417252"/>
                  </a:lnTo>
                  <a:lnTo>
                    <a:pt x="2713432" y="3408928"/>
                  </a:lnTo>
                  <a:lnTo>
                    <a:pt x="2712639" y="3401000"/>
                  </a:lnTo>
                  <a:lnTo>
                    <a:pt x="2711450" y="3392675"/>
                  </a:lnTo>
                  <a:lnTo>
                    <a:pt x="2711450" y="3383954"/>
                  </a:lnTo>
                  <a:lnTo>
                    <a:pt x="2711450" y="3375630"/>
                  </a:lnTo>
                  <a:lnTo>
                    <a:pt x="2712639" y="3366909"/>
                  </a:lnTo>
                  <a:lnTo>
                    <a:pt x="2713432" y="3358585"/>
                  </a:lnTo>
                  <a:lnTo>
                    <a:pt x="2715018" y="3350657"/>
                  </a:lnTo>
                  <a:lnTo>
                    <a:pt x="2716603" y="3342332"/>
                  </a:lnTo>
                  <a:lnTo>
                    <a:pt x="2718982" y="3334404"/>
                  </a:lnTo>
                  <a:lnTo>
                    <a:pt x="2721756" y="3326873"/>
                  </a:lnTo>
                  <a:lnTo>
                    <a:pt x="2724531" y="3319341"/>
                  </a:lnTo>
                  <a:lnTo>
                    <a:pt x="2727702" y="3312206"/>
                  </a:lnTo>
                  <a:lnTo>
                    <a:pt x="2731666" y="3305070"/>
                  </a:lnTo>
                  <a:lnTo>
                    <a:pt x="2735234" y="3297935"/>
                  </a:lnTo>
                  <a:lnTo>
                    <a:pt x="2739991" y="3291196"/>
                  </a:lnTo>
                  <a:lnTo>
                    <a:pt x="2744351" y="3284458"/>
                  </a:lnTo>
                  <a:lnTo>
                    <a:pt x="2749505" y="3278512"/>
                  </a:lnTo>
                  <a:lnTo>
                    <a:pt x="2754261" y="3272169"/>
                  </a:lnTo>
                  <a:lnTo>
                    <a:pt x="2760207" y="3266620"/>
                  </a:lnTo>
                  <a:lnTo>
                    <a:pt x="2766153" y="3261070"/>
                  </a:lnTo>
                  <a:lnTo>
                    <a:pt x="2771703" y="3255917"/>
                  </a:lnTo>
                  <a:lnTo>
                    <a:pt x="2778045" y="3251160"/>
                  </a:lnTo>
                  <a:lnTo>
                    <a:pt x="2784784" y="3246403"/>
                  </a:lnTo>
                  <a:lnTo>
                    <a:pt x="2791127" y="3242043"/>
                  </a:lnTo>
                  <a:lnTo>
                    <a:pt x="2798262" y="3238079"/>
                  </a:lnTo>
                  <a:lnTo>
                    <a:pt x="2805397" y="3234511"/>
                  </a:lnTo>
                  <a:lnTo>
                    <a:pt x="2812929" y="3230943"/>
                  </a:lnTo>
                  <a:lnTo>
                    <a:pt x="2820460" y="3228169"/>
                  </a:lnTo>
                  <a:lnTo>
                    <a:pt x="2827992" y="3225394"/>
                  </a:lnTo>
                  <a:lnTo>
                    <a:pt x="2835524" y="3223412"/>
                  </a:lnTo>
                  <a:lnTo>
                    <a:pt x="2843848" y="3221430"/>
                  </a:lnTo>
                  <a:lnTo>
                    <a:pt x="2851776" y="3219844"/>
                  </a:lnTo>
                  <a:lnTo>
                    <a:pt x="2860101" y="3219051"/>
                  </a:lnTo>
                  <a:lnTo>
                    <a:pt x="2868821" y="3218259"/>
                  </a:lnTo>
                  <a:lnTo>
                    <a:pt x="2877146" y="3217862"/>
                  </a:lnTo>
                  <a:close/>
                  <a:moveTo>
                    <a:pt x="1341242" y="3000374"/>
                  </a:moveTo>
                  <a:lnTo>
                    <a:pt x="410762" y="4429560"/>
                  </a:lnTo>
                  <a:lnTo>
                    <a:pt x="409572" y="4434325"/>
                  </a:lnTo>
                  <a:lnTo>
                    <a:pt x="406794" y="4447826"/>
                  </a:lnTo>
                  <a:lnTo>
                    <a:pt x="404414" y="4458151"/>
                  </a:lnTo>
                  <a:lnTo>
                    <a:pt x="402430" y="4469667"/>
                  </a:lnTo>
                  <a:lnTo>
                    <a:pt x="400446" y="4483169"/>
                  </a:lnTo>
                  <a:lnTo>
                    <a:pt x="398859" y="4498259"/>
                  </a:lnTo>
                  <a:lnTo>
                    <a:pt x="396875" y="4514937"/>
                  </a:lnTo>
                  <a:lnTo>
                    <a:pt x="395287" y="4533204"/>
                  </a:lnTo>
                  <a:lnTo>
                    <a:pt x="394097" y="4552265"/>
                  </a:lnTo>
                  <a:lnTo>
                    <a:pt x="393700" y="4572915"/>
                  </a:lnTo>
                  <a:lnTo>
                    <a:pt x="394097" y="4594359"/>
                  </a:lnTo>
                  <a:lnTo>
                    <a:pt x="394891" y="4616597"/>
                  </a:lnTo>
                  <a:lnTo>
                    <a:pt x="397271" y="4640026"/>
                  </a:lnTo>
                  <a:lnTo>
                    <a:pt x="400049" y="4664249"/>
                  </a:lnTo>
                  <a:lnTo>
                    <a:pt x="401636" y="4676162"/>
                  </a:lnTo>
                  <a:lnTo>
                    <a:pt x="403620" y="4688870"/>
                  </a:lnTo>
                  <a:lnTo>
                    <a:pt x="406398" y="4701180"/>
                  </a:lnTo>
                  <a:lnTo>
                    <a:pt x="409175" y="4713490"/>
                  </a:lnTo>
                  <a:lnTo>
                    <a:pt x="412350" y="4726198"/>
                  </a:lnTo>
                  <a:lnTo>
                    <a:pt x="415921" y="4738905"/>
                  </a:lnTo>
                  <a:lnTo>
                    <a:pt x="419492" y="4752010"/>
                  </a:lnTo>
                  <a:lnTo>
                    <a:pt x="423857" y="4764320"/>
                  </a:lnTo>
                  <a:lnTo>
                    <a:pt x="428221" y="4777425"/>
                  </a:lnTo>
                  <a:lnTo>
                    <a:pt x="433380" y="4790132"/>
                  </a:lnTo>
                  <a:lnTo>
                    <a:pt x="438538" y="4802839"/>
                  </a:lnTo>
                  <a:lnTo>
                    <a:pt x="444887" y="4815944"/>
                  </a:lnTo>
                  <a:lnTo>
                    <a:pt x="451235" y="4828254"/>
                  </a:lnTo>
                  <a:lnTo>
                    <a:pt x="457584" y="4841359"/>
                  </a:lnTo>
                  <a:lnTo>
                    <a:pt x="464726" y="4853669"/>
                  </a:lnTo>
                  <a:lnTo>
                    <a:pt x="472662" y="4866773"/>
                  </a:lnTo>
                  <a:lnTo>
                    <a:pt x="480995" y="4879084"/>
                  </a:lnTo>
                  <a:lnTo>
                    <a:pt x="489724" y="4891394"/>
                  </a:lnTo>
                  <a:lnTo>
                    <a:pt x="498850" y="4903704"/>
                  </a:lnTo>
                  <a:lnTo>
                    <a:pt x="508770" y="4915618"/>
                  </a:lnTo>
                  <a:lnTo>
                    <a:pt x="519087" y="4927531"/>
                  </a:lnTo>
                  <a:lnTo>
                    <a:pt x="530197" y="4939444"/>
                  </a:lnTo>
                  <a:lnTo>
                    <a:pt x="541704" y="4950960"/>
                  </a:lnTo>
                  <a:lnTo>
                    <a:pt x="553608" y="4962476"/>
                  </a:lnTo>
                  <a:lnTo>
                    <a:pt x="566702" y="4973992"/>
                  </a:lnTo>
                  <a:lnTo>
                    <a:pt x="579796" y="4984714"/>
                  </a:lnTo>
                  <a:lnTo>
                    <a:pt x="594081" y="4995436"/>
                  </a:lnTo>
                  <a:lnTo>
                    <a:pt x="609159" y="5005761"/>
                  </a:lnTo>
                  <a:lnTo>
                    <a:pt x="624237" y="5016085"/>
                  </a:lnTo>
                  <a:lnTo>
                    <a:pt x="640109" y="5026410"/>
                  </a:lnTo>
                  <a:lnTo>
                    <a:pt x="657171" y="5035941"/>
                  </a:lnTo>
                  <a:lnTo>
                    <a:pt x="674630" y="5045074"/>
                  </a:lnTo>
                  <a:lnTo>
                    <a:pt x="3954917" y="5045074"/>
                  </a:lnTo>
                  <a:lnTo>
                    <a:pt x="3972376" y="5035941"/>
                  </a:lnTo>
                  <a:lnTo>
                    <a:pt x="3989041" y="5026410"/>
                  </a:lnTo>
                  <a:lnTo>
                    <a:pt x="4005310" y="5016085"/>
                  </a:lnTo>
                  <a:lnTo>
                    <a:pt x="4020785" y="5005761"/>
                  </a:lnTo>
                  <a:lnTo>
                    <a:pt x="4035069" y="4995436"/>
                  </a:lnTo>
                  <a:lnTo>
                    <a:pt x="4049354" y="4984714"/>
                  </a:lnTo>
                  <a:lnTo>
                    <a:pt x="4062448" y="4973992"/>
                  </a:lnTo>
                  <a:lnTo>
                    <a:pt x="4075543" y="4962476"/>
                  </a:lnTo>
                  <a:lnTo>
                    <a:pt x="4087446" y="4950960"/>
                  </a:lnTo>
                  <a:lnTo>
                    <a:pt x="4098953" y="4939444"/>
                  </a:lnTo>
                  <a:lnTo>
                    <a:pt x="4110063" y="4927531"/>
                  </a:lnTo>
                  <a:lnTo>
                    <a:pt x="4120777" y="4915618"/>
                  </a:lnTo>
                  <a:lnTo>
                    <a:pt x="4130300" y="4903704"/>
                  </a:lnTo>
                  <a:lnTo>
                    <a:pt x="4139823" y="4891394"/>
                  </a:lnTo>
                  <a:lnTo>
                    <a:pt x="4148552" y="4879084"/>
                  </a:lnTo>
                  <a:lnTo>
                    <a:pt x="4156488" y="4866773"/>
                  </a:lnTo>
                  <a:lnTo>
                    <a:pt x="4164424" y="4853669"/>
                  </a:lnTo>
                  <a:lnTo>
                    <a:pt x="4171566" y="4841359"/>
                  </a:lnTo>
                  <a:lnTo>
                    <a:pt x="4178312" y="4828254"/>
                  </a:lnTo>
                  <a:lnTo>
                    <a:pt x="4184661" y="4815944"/>
                  </a:lnTo>
                  <a:lnTo>
                    <a:pt x="4190613" y="4802839"/>
                  </a:lnTo>
                  <a:lnTo>
                    <a:pt x="4195771" y="4790132"/>
                  </a:lnTo>
                  <a:lnTo>
                    <a:pt x="4200929" y="4777425"/>
                  </a:lnTo>
                  <a:lnTo>
                    <a:pt x="4205294" y="4764320"/>
                  </a:lnTo>
                  <a:lnTo>
                    <a:pt x="4209659" y="4752010"/>
                  </a:lnTo>
                  <a:lnTo>
                    <a:pt x="4213627" y="4738905"/>
                  </a:lnTo>
                  <a:lnTo>
                    <a:pt x="4217197" y="4726198"/>
                  </a:lnTo>
                  <a:lnTo>
                    <a:pt x="4219975" y="4713490"/>
                  </a:lnTo>
                  <a:lnTo>
                    <a:pt x="4222753" y="4701180"/>
                  </a:lnTo>
                  <a:lnTo>
                    <a:pt x="4225530" y="4688870"/>
                  </a:lnTo>
                  <a:lnTo>
                    <a:pt x="4227514" y="4676162"/>
                  </a:lnTo>
                  <a:lnTo>
                    <a:pt x="4229498" y="4664249"/>
                  </a:lnTo>
                  <a:lnTo>
                    <a:pt x="4232673" y="4640026"/>
                  </a:lnTo>
                  <a:lnTo>
                    <a:pt x="4234259" y="4616597"/>
                  </a:lnTo>
                  <a:lnTo>
                    <a:pt x="4235450" y="4594359"/>
                  </a:lnTo>
                  <a:lnTo>
                    <a:pt x="4235450" y="4572915"/>
                  </a:lnTo>
                  <a:lnTo>
                    <a:pt x="4235053" y="4552265"/>
                  </a:lnTo>
                  <a:lnTo>
                    <a:pt x="4234259" y="4533204"/>
                  </a:lnTo>
                  <a:lnTo>
                    <a:pt x="4232673" y="4514937"/>
                  </a:lnTo>
                  <a:lnTo>
                    <a:pt x="4230689" y="4498259"/>
                  </a:lnTo>
                  <a:lnTo>
                    <a:pt x="4228705" y="4483169"/>
                  </a:lnTo>
                  <a:lnTo>
                    <a:pt x="4226721" y="4469667"/>
                  </a:lnTo>
                  <a:lnTo>
                    <a:pt x="4224737" y="4458151"/>
                  </a:lnTo>
                  <a:lnTo>
                    <a:pt x="4222356" y="4447826"/>
                  </a:lnTo>
                  <a:lnTo>
                    <a:pt x="4219578" y="4434325"/>
                  </a:lnTo>
                  <a:lnTo>
                    <a:pt x="4218388" y="4429560"/>
                  </a:lnTo>
                  <a:lnTo>
                    <a:pt x="3282826" y="3000490"/>
                  </a:lnTo>
                  <a:lnTo>
                    <a:pt x="3282951" y="3001367"/>
                  </a:lnTo>
                  <a:lnTo>
                    <a:pt x="3282554" y="3003754"/>
                  </a:lnTo>
                  <a:lnTo>
                    <a:pt x="3281761" y="3006140"/>
                  </a:lnTo>
                  <a:lnTo>
                    <a:pt x="3280173" y="3008526"/>
                  </a:lnTo>
                  <a:lnTo>
                    <a:pt x="3278189" y="3010913"/>
                  </a:lnTo>
                  <a:lnTo>
                    <a:pt x="3275015" y="3013299"/>
                  </a:lnTo>
                  <a:lnTo>
                    <a:pt x="3271841" y="3015685"/>
                  </a:lnTo>
                  <a:lnTo>
                    <a:pt x="3267476" y="3017674"/>
                  </a:lnTo>
                  <a:lnTo>
                    <a:pt x="3263111" y="3020458"/>
                  </a:lnTo>
                  <a:lnTo>
                    <a:pt x="3252398" y="3024832"/>
                  </a:lnTo>
                  <a:lnTo>
                    <a:pt x="3239304" y="3029605"/>
                  </a:lnTo>
                  <a:lnTo>
                    <a:pt x="3223829" y="3033582"/>
                  </a:lnTo>
                  <a:lnTo>
                    <a:pt x="3206370" y="3037957"/>
                  </a:lnTo>
                  <a:lnTo>
                    <a:pt x="3186927" y="3041934"/>
                  </a:lnTo>
                  <a:lnTo>
                    <a:pt x="3165897" y="3046309"/>
                  </a:lnTo>
                  <a:lnTo>
                    <a:pt x="3142486" y="3050286"/>
                  </a:lnTo>
                  <a:lnTo>
                    <a:pt x="3117091" y="3054263"/>
                  </a:lnTo>
                  <a:lnTo>
                    <a:pt x="3090109" y="3057843"/>
                  </a:lnTo>
                  <a:lnTo>
                    <a:pt x="3061143" y="3061024"/>
                  </a:lnTo>
                  <a:lnTo>
                    <a:pt x="3030987" y="3065001"/>
                  </a:lnTo>
                  <a:lnTo>
                    <a:pt x="2998847" y="3068183"/>
                  </a:lnTo>
                  <a:lnTo>
                    <a:pt x="2964722" y="3070967"/>
                  </a:lnTo>
                  <a:lnTo>
                    <a:pt x="2929804" y="3074149"/>
                  </a:lnTo>
                  <a:lnTo>
                    <a:pt x="2892903" y="3076933"/>
                  </a:lnTo>
                  <a:lnTo>
                    <a:pt x="2855207" y="3079319"/>
                  </a:lnTo>
                  <a:lnTo>
                    <a:pt x="2815528" y="3082103"/>
                  </a:lnTo>
                  <a:lnTo>
                    <a:pt x="2775055" y="3084489"/>
                  </a:lnTo>
                  <a:lnTo>
                    <a:pt x="2690141" y="3088069"/>
                  </a:lnTo>
                  <a:lnTo>
                    <a:pt x="2600862" y="3091648"/>
                  </a:lnTo>
                  <a:lnTo>
                    <a:pt x="2507615" y="3093637"/>
                  </a:lnTo>
                  <a:lnTo>
                    <a:pt x="2411195" y="3095227"/>
                  </a:lnTo>
                  <a:lnTo>
                    <a:pt x="2312393" y="3095625"/>
                  </a:lnTo>
                  <a:lnTo>
                    <a:pt x="2213195" y="3095227"/>
                  </a:lnTo>
                  <a:lnTo>
                    <a:pt x="2116774" y="3093637"/>
                  </a:lnTo>
                  <a:lnTo>
                    <a:pt x="2023924" y="3091648"/>
                  </a:lnTo>
                  <a:lnTo>
                    <a:pt x="1934645" y="3088069"/>
                  </a:lnTo>
                  <a:lnTo>
                    <a:pt x="1849731" y="3084489"/>
                  </a:lnTo>
                  <a:lnTo>
                    <a:pt x="1808862" y="3082103"/>
                  </a:lnTo>
                  <a:lnTo>
                    <a:pt x="1769579" y="3079319"/>
                  </a:lnTo>
                  <a:lnTo>
                    <a:pt x="1731884" y="3076933"/>
                  </a:lnTo>
                  <a:lnTo>
                    <a:pt x="1694982" y="3074149"/>
                  </a:lnTo>
                  <a:lnTo>
                    <a:pt x="1659667" y="3070967"/>
                  </a:lnTo>
                  <a:lnTo>
                    <a:pt x="1626336" y="3068183"/>
                  </a:lnTo>
                  <a:lnTo>
                    <a:pt x="1593799" y="3065001"/>
                  </a:lnTo>
                  <a:lnTo>
                    <a:pt x="1563643" y="3061024"/>
                  </a:lnTo>
                  <a:lnTo>
                    <a:pt x="1534677" y="3057843"/>
                  </a:lnTo>
                  <a:lnTo>
                    <a:pt x="1507298" y="3054263"/>
                  </a:lnTo>
                  <a:lnTo>
                    <a:pt x="1482300" y="3050286"/>
                  </a:lnTo>
                  <a:lnTo>
                    <a:pt x="1458889" y="3046309"/>
                  </a:lnTo>
                  <a:lnTo>
                    <a:pt x="1437462" y="3041934"/>
                  </a:lnTo>
                  <a:lnTo>
                    <a:pt x="1418019" y="3037957"/>
                  </a:lnTo>
                  <a:lnTo>
                    <a:pt x="1400561" y="3033582"/>
                  </a:lnTo>
                  <a:lnTo>
                    <a:pt x="1385086" y="3029605"/>
                  </a:lnTo>
                  <a:lnTo>
                    <a:pt x="1372388" y="3024832"/>
                  </a:lnTo>
                  <a:lnTo>
                    <a:pt x="1361675" y="3020458"/>
                  </a:lnTo>
                  <a:lnTo>
                    <a:pt x="1356913" y="3017674"/>
                  </a:lnTo>
                  <a:lnTo>
                    <a:pt x="1352945" y="3015685"/>
                  </a:lnTo>
                  <a:lnTo>
                    <a:pt x="1349374" y="3013299"/>
                  </a:lnTo>
                  <a:lnTo>
                    <a:pt x="1346597" y="3010913"/>
                  </a:lnTo>
                  <a:lnTo>
                    <a:pt x="1344613" y="3008526"/>
                  </a:lnTo>
                  <a:lnTo>
                    <a:pt x="1343025" y="3006140"/>
                  </a:lnTo>
                  <a:lnTo>
                    <a:pt x="1341835" y="3003754"/>
                  </a:lnTo>
                  <a:lnTo>
                    <a:pt x="1341438" y="3001367"/>
                  </a:lnTo>
                  <a:lnTo>
                    <a:pt x="1341580" y="3000374"/>
                  </a:lnTo>
                  <a:lnTo>
                    <a:pt x="1341242" y="3000374"/>
                  </a:lnTo>
                  <a:close/>
                  <a:moveTo>
                    <a:pt x="1717823" y="0"/>
                  </a:moveTo>
                  <a:lnTo>
                    <a:pt x="2909343" y="0"/>
                  </a:lnTo>
                  <a:lnTo>
                    <a:pt x="2919266" y="3571"/>
                  </a:lnTo>
                  <a:lnTo>
                    <a:pt x="2927601" y="6745"/>
                  </a:lnTo>
                  <a:lnTo>
                    <a:pt x="2935937" y="11110"/>
                  </a:lnTo>
                  <a:lnTo>
                    <a:pt x="2946653" y="15872"/>
                  </a:lnTo>
                  <a:lnTo>
                    <a:pt x="2959354" y="22618"/>
                  </a:lnTo>
                  <a:lnTo>
                    <a:pt x="2972849" y="30951"/>
                  </a:lnTo>
                  <a:lnTo>
                    <a:pt x="2987931" y="40871"/>
                  </a:lnTo>
                  <a:lnTo>
                    <a:pt x="2995870" y="46427"/>
                  </a:lnTo>
                  <a:lnTo>
                    <a:pt x="3003808" y="52776"/>
                  </a:lnTo>
                  <a:lnTo>
                    <a:pt x="3011349" y="58728"/>
                  </a:lnTo>
                  <a:lnTo>
                    <a:pt x="3019684" y="65474"/>
                  </a:lnTo>
                  <a:lnTo>
                    <a:pt x="3027623" y="72616"/>
                  </a:lnTo>
                  <a:lnTo>
                    <a:pt x="3035957" y="80553"/>
                  </a:lnTo>
                  <a:lnTo>
                    <a:pt x="3043896" y="88489"/>
                  </a:lnTo>
                  <a:lnTo>
                    <a:pt x="3051834" y="97219"/>
                  </a:lnTo>
                  <a:lnTo>
                    <a:pt x="3059375" y="105949"/>
                  </a:lnTo>
                  <a:lnTo>
                    <a:pt x="3066917" y="115472"/>
                  </a:lnTo>
                  <a:lnTo>
                    <a:pt x="3074458" y="125393"/>
                  </a:lnTo>
                  <a:lnTo>
                    <a:pt x="3080808" y="135313"/>
                  </a:lnTo>
                  <a:lnTo>
                    <a:pt x="3087556" y="146027"/>
                  </a:lnTo>
                  <a:lnTo>
                    <a:pt x="3093509" y="157536"/>
                  </a:lnTo>
                  <a:lnTo>
                    <a:pt x="3099066" y="169439"/>
                  </a:lnTo>
                  <a:lnTo>
                    <a:pt x="3104226" y="181344"/>
                  </a:lnTo>
                  <a:lnTo>
                    <a:pt x="3108592" y="194439"/>
                  </a:lnTo>
                  <a:lnTo>
                    <a:pt x="3112958" y="207534"/>
                  </a:lnTo>
                  <a:lnTo>
                    <a:pt x="3115339" y="217058"/>
                  </a:lnTo>
                  <a:lnTo>
                    <a:pt x="3117324" y="226581"/>
                  </a:lnTo>
                  <a:lnTo>
                    <a:pt x="3119309" y="236502"/>
                  </a:lnTo>
                  <a:lnTo>
                    <a:pt x="3120499" y="246025"/>
                  </a:lnTo>
                  <a:lnTo>
                    <a:pt x="3121690" y="256342"/>
                  </a:lnTo>
                  <a:lnTo>
                    <a:pt x="3122087" y="266263"/>
                  </a:lnTo>
                  <a:lnTo>
                    <a:pt x="3122484" y="276184"/>
                  </a:lnTo>
                  <a:lnTo>
                    <a:pt x="3122484" y="286103"/>
                  </a:lnTo>
                  <a:lnTo>
                    <a:pt x="3121690" y="296024"/>
                  </a:lnTo>
                  <a:lnTo>
                    <a:pt x="3121293" y="306341"/>
                  </a:lnTo>
                  <a:lnTo>
                    <a:pt x="3120102" y="316659"/>
                  </a:lnTo>
                  <a:lnTo>
                    <a:pt x="3118515" y="326976"/>
                  </a:lnTo>
                  <a:lnTo>
                    <a:pt x="3116530" y="337690"/>
                  </a:lnTo>
                  <a:lnTo>
                    <a:pt x="3114149" y="348007"/>
                  </a:lnTo>
                  <a:lnTo>
                    <a:pt x="3111767" y="358325"/>
                  </a:lnTo>
                  <a:lnTo>
                    <a:pt x="3108592" y="369039"/>
                  </a:lnTo>
                  <a:lnTo>
                    <a:pt x="3105417" y="379356"/>
                  </a:lnTo>
                  <a:lnTo>
                    <a:pt x="3101845" y="390466"/>
                  </a:lnTo>
                  <a:lnTo>
                    <a:pt x="3097479" y="401180"/>
                  </a:lnTo>
                  <a:lnTo>
                    <a:pt x="3093509" y="411894"/>
                  </a:lnTo>
                  <a:lnTo>
                    <a:pt x="3088747" y="422609"/>
                  </a:lnTo>
                  <a:lnTo>
                    <a:pt x="3083587" y="434116"/>
                  </a:lnTo>
                  <a:lnTo>
                    <a:pt x="3078030" y="444830"/>
                  </a:lnTo>
                  <a:lnTo>
                    <a:pt x="3072076" y="455940"/>
                  </a:lnTo>
                  <a:lnTo>
                    <a:pt x="3066123" y="466655"/>
                  </a:lnTo>
                  <a:lnTo>
                    <a:pt x="3059772" y="477766"/>
                  </a:lnTo>
                  <a:lnTo>
                    <a:pt x="3052628" y="489274"/>
                  </a:lnTo>
                  <a:lnTo>
                    <a:pt x="3045483" y="500781"/>
                  </a:lnTo>
                  <a:lnTo>
                    <a:pt x="3037942" y="511891"/>
                  </a:lnTo>
                  <a:lnTo>
                    <a:pt x="3030401" y="523400"/>
                  </a:lnTo>
                  <a:lnTo>
                    <a:pt x="3022066" y="534908"/>
                  </a:lnTo>
                  <a:lnTo>
                    <a:pt x="3013334" y="546415"/>
                  </a:lnTo>
                  <a:lnTo>
                    <a:pt x="3013334" y="2104709"/>
                  </a:lnTo>
                  <a:lnTo>
                    <a:pt x="4604543" y="4495920"/>
                  </a:lnTo>
                  <a:lnTo>
                    <a:pt x="4606527" y="4504649"/>
                  </a:lnTo>
                  <a:lnTo>
                    <a:pt x="4608511" y="4511792"/>
                  </a:lnTo>
                  <a:lnTo>
                    <a:pt x="4612481" y="4530046"/>
                  </a:lnTo>
                  <a:lnTo>
                    <a:pt x="4614862" y="4542744"/>
                  </a:lnTo>
                  <a:lnTo>
                    <a:pt x="4617243" y="4558220"/>
                  </a:lnTo>
                  <a:lnTo>
                    <a:pt x="4619625" y="4575679"/>
                  </a:lnTo>
                  <a:lnTo>
                    <a:pt x="4622403" y="4595123"/>
                  </a:lnTo>
                  <a:lnTo>
                    <a:pt x="4624387" y="4616948"/>
                  </a:lnTo>
                  <a:lnTo>
                    <a:pt x="4625975" y="4639964"/>
                  </a:lnTo>
                  <a:lnTo>
                    <a:pt x="4627166" y="4664963"/>
                  </a:lnTo>
                  <a:lnTo>
                    <a:pt x="4627563" y="4691153"/>
                  </a:lnTo>
                  <a:lnTo>
                    <a:pt x="4627166" y="4718533"/>
                  </a:lnTo>
                  <a:lnTo>
                    <a:pt x="4626373" y="4733215"/>
                  </a:lnTo>
                  <a:lnTo>
                    <a:pt x="4625579" y="4747501"/>
                  </a:lnTo>
                  <a:lnTo>
                    <a:pt x="4624387" y="4762183"/>
                  </a:lnTo>
                  <a:lnTo>
                    <a:pt x="4623197" y="4777262"/>
                  </a:lnTo>
                  <a:lnTo>
                    <a:pt x="4621213" y="4792341"/>
                  </a:lnTo>
                  <a:lnTo>
                    <a:pt x="4618831" y="4807817"/>
                  </a:lnTo>
                  <a:lnTo>
                    <a:pt x="4616449" y="4823689"/>
                  </a:lnTo>
                  <a:lnTo>
                    <a:pt x="4614068" y="4839562"/>
                  </a:lnTo>
                  <a:lnTo>
                    <a:pt x="4610496" y="4855038"/>
                  </a:lnTo>
                  <a:lnTo>
                    <a:pt x="4606923" y="4870910"/>
                  </a:lnTo>
                  <a:lnTo>
                    <a:pt x="4602557" y="4887180"/>
                  </a:lnTo>
                  <a:lnTo>
                    <a:pt x="4598191" y="4903449"/>
                  </a:lnTo>
                  <a:lnTo>
                    <a:pt x="4593032" y="4919719"/>
                  </a:lnTo>
                  <a:lnTo>
                    <a:pt x="4587872" y="4935988"/>
                  </a:lnTo>
                  <a:lnTo>
                    <a:pt x="4581919" y="4952257"/>
                  </a:lnTo>
                  <a:lnTo>
                    <a:pt x="4575171" y="4968527"/>
                  </a:lnTo>
                  <a:lnTo>
                    <a:pt x="4568821" y="4985193"/>
                  </a:lnTo>
                  <a:lnTo>
                    <a:pt x="4560883" y="5001463"/>
                  </a:lnTo>
                  <a:lnTo>
                    <a:pt x="4552944" y="5017732"/>
                  </a:lnTo>
                  <a:lnTo>
                    <a:pt x="4544212" y="5033605"/>
                  </a:lnTo>
                  <a:lnTo>
                    <a:pt x="4535083" y="5049874"/>
                  </a:lnTo>
                  <a:lnTo>
                    <a:pt x="4525161" y="5066144"/>
                  </a:lnTo>
                  <a:lnTo>
                    <a:pt x="4514047" y="5082016"/>
                  </a:lnTo>
                  <a:lnTo>
                    <a:pt x="4503331" y="5097889"/>
                  </a:lnTo>
                  <a:lnTo>
                    <a:pt x="4491423" y="5112968"/>
                  </a:lnTo>
                  <a:lnTo>
                    <a:pt x="4478722" y="5128444"/>
                  </a:lnTo>
                  <a:lnTo>
                    <a:pt x="4465624" y="5143919"/>
                  </a:lnTo>
                  <a:lnTo>
                    <a:pt x="4451335" y="5158998"/>
                  </a:lnTo>
                  <a:lnTo>
                    <a:pt x="4437047" y="5173681"/>
                  </a:lnTo>
                  <a:lnTo>
                    <a:pt x="4421171" y="5188363"/>
                  </a:lnTo>
                  <a:lnTo>
                    <a:pt x="4404897" y="5202251"/>
                  </a:lnTo>
                  <a:lnTo>
                    <a:pt x="4387830" y="5216537"/>
                  </a:lnTo>
                  <a:lnTo>
                    <a:pt x="4369969" y="5230028"/>
                  </a:lnTo>
                  <a:lnTo>
                    <a:pt x="4351315" y="5243520"/>
                  </a:lnTo>
                  <a:lnTo>
                    <a:pt x="4331865" y="5256615"/>
                  </a:lnTo>
                  <a:lnTo>
                    <a:pt x="4311227" y="5268916"/>
                  </a:lnTo>
                  <a:lnTo>
                    <a:pt x="4290191" y="5281218"/>
                  </a:lnTo>
                  <a:lnTo>
                    <a:pt x="4267963" y="5293122"/>
                  </a:lnTo>
                  <a:lnTo>
                    <a:pt x="4255659" y="5299074"/>
                  </a:lnTo>
                  <a:lnTo>
                    <a:pt x="371507" y="5299074"/>
                  </a:lnTo>
                  <a:lnTo>
                    <a:pt x="359600" y="5293122"/>
                  </a:lnTo>
                  <a:lnTo>
                    <a:pt x="337373" y="5281218"/>
                  </a:lnTo>
                  <a:lnTo>
                    <a:pt x="315940" y="5268916"/>
                  </a:lnTo>
                  <a:lnTo>
                    <a:pt x="295301" y="5256615"/>
                  </a:lnTo>
                  <a:lnTo>
                    <a:pt x="275852" y="5243520"/>
                  </a:lnTo>
                  <a:lnTo>
                    <a:pt x="257197" y="5230028"/>
                  </a:lnTo>
                  <a:lnTo>
                    <a:pt x="239336" y="5216537"/>
                  </a:lnTo>
                  <a:lnTo>
                    <a:pt x="222269" y="5202251"/>
                  </a:lnTo>
                  <a:lnTo>
                    <a:pt x="205996" y="5188363"/>
                  </a:lnTo>
                  <a:lnTo>
                    <a:pt x="190517" y="5173681"/>
                  </a:lnTo>
                  <a:lnTo>
                    <a:pt x="175831" y="5158998"/>
                  </a:lnTo>
                  <a:lnTo>
                    <a:pt x="161939" y="5143919"/>
                  </a:lnTo>
                  <a:lnTo>
                    <a:pt x="148841" y="5128444"/>
                  </a:lnTo>
                  <a:lnTo>
                    <a:pt x="135743" y="5112968"/>
                  </a:lnTo>
                  <a:lnTo>
                    <a:pt x="124233" y="5097889"/>
                  </a:lnTo>
                  <a:lnTo>
                    <a:pt x="113119" y="5082016"/>
                  </a:lnTo>
                  <a:lnTo>
                    <a:pt x="102403" y="5066144"/>
                  </a:lnTo>
                  <a:lnTo>
                    <a:pt x="92480" y="5049874"/>
                  </a:lnTo>
                  <a:lnTo>
                    <a:pt x="82954" y="5033605"/>
                  </a:lnTo>
                  <a:lnTo>
                    <a:pt x="74222" y="5017732"/>
                  </a:lnTo>
                  <a:lnTo>
                    <a:pt x="66284" y="5001463"/>
                  </a:lnTo>
                  <a:lnTo>
                    <a:pt x="59140" y="4985193"/>
                  </a:lnTo>
                  <a:lnTo>
                    <a:pt x="51995" y="4968527"/>
                  </a:lnTo>
                  <a:lnTo>
                    <a:pt x="45248" y="4952257"/>
                  </a:lnTo>
                  <a:lnTo>
                    <a:pt x="39294" y="4935988"/>
                  </a:lnTo>
                  <a:lnTo>
                    <a:pt x="34134" y="4919719"/>
                  </a:lnTo>
                  <a:lnTo>
                    <a:pt x="28975" y="4903449"/>
                  </a:lnTo>
                  <a:lnTo>
                    <a:pt x="24609" y="4887180"/>
                  </a:lnTo>
                  <a:lnTo>
                    <a:pt x="20243" y="4870910"/>
                  </a:lnTo>
                  <a:lnTo>
                    <a:pt x="17067" y="4855038"/>
                  </a:lnTo>
                  <a:lnTo>
                    <a:pt x="13495" y="4839562"/>
                  </a:lnTo>
                  <a:lnTo>
                    <a:pt x="10717" y="4823689"/>
                  </a:lnTo>
                  <a:lnTo>
                    <a:pt x="8335" y="4807817"/>
                  </a:lnTo>
                  <a:lnTo>
                    <a:pt x="6351" y="4792341"/>
                  </a:lnTo>
                  <a:lnTo>
                    <a:pt x="4366" y="4777262"/>
                  </a:lnTo>
                  <a:lnTo>
                    <a:pt x="2779" y="4762183"/>
                  </a:lnTo>
                  <a:lnTo>
                    <a:pt x="1588" y="4747501"/>
                  </a:lnTo>
                  <a:lnTo>
                    <a:pt x="794" y="4733215"/>
                  </a:lnTo>
                  <a:lnTo>
                    <a:pt x="397" y="4718533"/>
                  </a:lnTo>
                  <a:lnTo>
                    <a:pt x="0" y="4691153"/>
                  </a:lnTo>
                  <a:lnTo>
                    <a:pt x="397" y="4664963"/>
                  </a:lnTo>
                  <a:lnTo>
                    <a:pt x="1191" y="4639964"/>
                  </a:lnTo>
                  <a:lnTo>
                    <a:pt x="2779" y="4616948"/>
                  </a:lnTo>
                  <a:lnTo>
                    <a:pt x="4763" y="4595123"/>
                  </a:lnTo>
                  <a:lnTo>
                    <a:pt x="7542" y="4575679"/>
                  </a:lnTo>
                  <a:lnTo>
                    <a:pt x="9923" y="4558220"/>
                  </a:lnTo>
                  <a:lnTo>
                    <a:pt x="12304" y="4542744"/>
                  </a:lnTo>
                  <a:lnTo>
                    <a:pt x="15083" y="4530046"/>
                  </a:lnTo>
                  <a:lnTo>
                    <a:pt x="19052" y="4511792"/>
                  </a:lnTo>
                  <a:lnTo>
                    <a:pt x="20640" y="4504649"/>
                  </a:lnTo>
                  <a:lnTo>
                    <a:pt x="23418" y="4495920"/>
                  </a:lnTo>
                  <a:lnTo>
                    <a:pt x="1614229" y="2104709"/>
                  </a:lnTo>
                  <a:lnTo>
                    <a:pt x="1614229" y="546415"/>
                  </a:lnTo>
                  <a:lnTo>
                    <a:pt x="1605497" y="534908"/>
                  </a:lnTo>
                  <a:lnTo>
                    <a:pt x="1597559" y="523400"/>
                  </a:lnTo>
                  <a:lnTo>
                    <a:pt x="1589621" y="511891"/>
                  </a:lnTo>
                  <a:lnTo>
                    <a:pt x="1582080" y="500781"/>
                  </a:lnTo>
                  <a:lnTo>
                    <a:pt x="1574539" y="489274"/>
                  </a:lnTo>
                  <a:lnTo>
                    <a:pt x="1567791" y="477766"/>
                  </a:lnTo>
                  <a:lnTo>
                    <a:pt x="1561044" y="466655"/>
                  </a:lnTo>
                  <a:lnTo>
                    <a:pt x="1555090" y="455940"/>
                  </a:lnTo>
                  <a:lnTo>
                    <a:pt x="1549136" y="444830"/>
                  </a:lnTo>
                  <a:lnTo>
                    <a:pt x="1543580" y="434116"/>
                  </a:lnTo>
                  <a:lnTo>
                    <a:pt x="1538817" y="422609"/>
                  </a:lnTo>
                  <a:lnTo>
                    <a:pt x="1534054" y="411894"/>
                  </a:lnTo>
                  <a:lnTo>
                    <a:pt x="1529688" y="401180"/>
                  </a:lnTo>
                  <a:lnTo>
                    <a:pt x="1525322" y="390466"/>
                  </a:lnTo>
                  <a:lnTo>
                    <a:pt x="1522147" y="379356"/>
                  </a:lnTo>
                  <a:lnTo>
                    <a:pt x="1518971" y="369039"/>
                  </a:lnTo>
                  <a:lnTo>
                    <a:pt x="1515796" y="358325"/>
                  </a:lnTo>
                  <a:lnTo>
                    <a:pt x="1513018" y="348007"/>
                  </a:lnTo>
                  <a:lnTo>
                    <a:pt x="1511033" y="337690"/>
                  </a:lnTo>
                  <a:lnTo>
                    <a:pt x="1509049" y="326976"/>
                  </a:lnTo>
                  <a:lnTo>
                    <a:pt x="1507461" y="316659"/>
                  </a:lnTo>
                  <a:lnTo>
                    <a:pt x="1506270" y="306341"/>
                  </a:lnTo>
                  <a:lnTo>
                    <a:pt x="1505476" y="296024"/>
                  </a:lnTo>
                  <a:lnTo>
                    <a:pt x="1505079" y="286103"/>
                  </a:lnTo>
                  <a:lnTo>
                    <a:pt x="1505079" y="276184"/>
                  </a:lnTo>
                  <a:lnTo>
                    <a:pt x="1505079" y="266263"/>
                  </a:lnTo>
                  <a:lnTo>
                    <a:pt x="1505873" y="256342"/>
                  </a:lnTo>
                  <a:lnTo>
                    <a:pt x="1506667" y="246025"/>
                  </a:lnTo>
                  <a:lnTo>
                    <a:pt x="1508255" y="236502"/>
                  </a:lnTo>
                  <a:lnTo>
                    <a:pt x="1510239" y="226581"/>
                  </a:lnTo>
                  <a:lnTo>
                    <a:pt x="1512224" y="217058"/>
                  </a:lnTo>
                  <a:lnTo>
                    <a:pt x="1514208" y="207534"/>
                  </a:lnTo>
                  <a:lnTo>
                    <a:pt x="1518574" y="194439"/>
                  </a:lnTo>
                  <a:lnTo>
                    <a:pt x="1522940" y="181344"/>
                  </a:lnTo>
                  <a:lnTo>
                    <a:pt x="1528497" y="169439"/>
                  </a:lnTo>
                  <a:lnTo>
                    <a:pt x="1533657" y="157536"/>
                  </a:lnTo>
                  <a:lnTo>
                    <a:pt x="1540007" y="146027"/>
                  </a:lnTo>
                  <a:lnTo>
                    <a:pt x="1546358" y="135313"/>
                  </a:lnTo>
                  <a:lnTo>
                    <a:pt x="1553502" y="125393"/>
                  </a:lnTo>
                  <a:lnTo>
                    <a:pt x="1560250" y="115472"/>
                  </a:lnTo>
                  <a:lnTo>
                    <a:pt x="1567791" y="105949"/>
                  </a:lnTo>
                  <a:lnTo>
                    <a:pt x="1575729" y="97219"/>
                  </a:lnTo>
                  <a:lnTo>
                    <a:pt x="1583271" y="88489"/>
                  </a:lnTo>
                  <a:lnTo>
                    <a:pt x="1591606" y="80553"/>
                  </a:lnTo>
                  <a:lnTo>
                    <a:pt x="1599544" y="72616"/>
                  </a:lnTo>
                  <a:lnTo>
                    <a:pt x="1607879" y="65474"/>
                  </a:lnTo>
                  <a:lnTo>
                    <a:pt x="1615817" y="58728"/>
                  </a:lnTo>
                  <a:lnTo>
                    <a:pt x="1623358" y="52776"/>
                  </a:lnTo>
                  <a:lnTo>
                    <a:pt x="1631693" y="46427"/>
                  </a:lnTo>
                  <a:lnTo>
                    <a:pt x="1639235" y="40871"/>
                  </a:lnTo>
                  <a:lnTo>
                    <a:pt x="1654317" y="30951"/>
                  </a:lnTo>
                  <a:lnTo>
                    <a:pt x="1668606" y="22618"/>
                  </a:lnTo>
                  <a:lnTo>
                    <a:pt x="1680910" y="15872"/>
                  </a:lnTo>
                  <a:lnTo>
                    <a:pt x="1691230" y="11110"/>
                  </a:lnTo>
                  <a:lnTo>
                    <a:pt x="1699565" y="6745"/>
                  </a:lnTo>
                  <a:lnTo>
                    <a:pt x="1708297" y="3571"/>
                  </a:lnTo>
                  <a:lnTo>
                    <a:pt x="1717823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907093" y="2854452"/>
            <a:ext cx="1769807" cy="1769807"/>
            <a:chOff x="3888043" y="2930652"/>
            <a:chExt cx="1769807" cy="1769807"/>
          </a:xfrm>
        </p:grpSpPr>
        <p:sp>
          <p:nvSpPr>
            <p:cNvPr id="27" name="椭圆 26"/>
            <p:cNvSpPr/>
            <p:nvPr/>
          </p:nvSpPr>
          <p:spPr>
            <a:xfrm>
              <a:off x="3888043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KSO_Shape"/>
            <p:cNvSpPr>
              <a:spLocks/>
            </p:cNvSpPr>
            <p:nvPr/>
          </p:nvSpPr>
          <p:spPr bwMode="auto">
            <a:xfrm>
              <a:off x="4429567" y="3388112"/>
              <a:ext cx="686758" cy="854886"/>
            </a:xfrm>
            <a:custGeom>
              <a:avLst/>
              <a:gdLst>
                <a:gd name="T0" fmla="*/ 1652585 w 5505447"/>
                <a:gd name="T1" fmla="*/ 4997450 h 6858000"/>
                <a:gd name="T2" fmla="*/ 1652586 w 5505447"/>
                <a:gd name="T3" fmla="*/ 4335463 h 6858000"/>
                <a:gd name="T4" fmla="*/ 4694235 w 5505447"/>
                <a:gd name="T5" fmla="*/ 4089400 h 6858000"/>
                <a:gd name="T6" fmla="*/ 3722685 w 5505447"/>
                <a:gd name="T7" fmla="*/ 3795713 h 6858000"/>
                <a:gd name="T8" fmla="*/ 2624135 w 5505447"/>
                <a:gd name="T9" fmla="*/ 3611563 h 6858000"/>
                <a:gd name="T10" fmla="*/ 2881310 w 5505447"/>
                <a:gd name="T11" fmla="*/ 4089401 h 6858000"/>
                <a:gd name="T12" fmla="*/ 3722685 w 5505447"/>
                <a:gd name="T13" fmla="*/ 3071816 h 6858000"/>
                <a:gd name="T14" fmla="*/ 2624135 w 5505447"/>
                <a:gd name="T15" fmla="*/ 2995616 h 6858000"/>
                <a:gd name="T16" fmla="*/ 3722685 w 5505447"/>
                <a:gd name="T17" fmla="*/ 2703514 h 6858000"/>
                <a:gd name="T18" fmla="*/ 3544885 w 5505447"/>
                <a:gd name="T19" fmla="*/ 2517776 h 6858000"/>
                <a:gd name="T20" fmla="*/ 811212 w 5505447"/>
                <a:gd name="T21" fmla="*/ 3181354 h 6858000"/>
                <a:gd name="T22" fmla="*/ 1652588 w 5505447"/>
                <a:gd name="T23" fmla="*/ 1979617 h 6858000"/>
                <a:gd name="T24" fmla="*/ 2624135 w 5505447"/>
                <a:gd name="T25" fmla="*/ 1903417 h 6858000"/>
                <a:gd name="T26" fmla="*/ 1652588 w 5505447"/>
                <a:gd name="T27" fmla="*/ 1609729 h 6858000"/>
                <a:gd name="T28" fmla="*/ 3544885 w 5505447"/>
                <a:gd name="T29" fmla="*/ 1609728 h 6858000"/>
                <a:gd name="T30" fmla="*/ 4728059 w 5505447"/>
                <a:gd name="T31" fmla="*/ 5365062 h 6858000"/>
                <a:gd name="T32" fmla="*/ 550863 w 5505447"/>
                <a:gd name="T33" fmla="*/ 830266 h 6858000"/>
                <a:gd name="T34" fmla="*/ 3519813 w 5505447"/>
                <a:gd name="T35" fmla="*/ 482329 h 6858000"/>
                <a:gd name="T36" fmla="*/ 3474335 w 5505447"/>
                <a:gd name="T37" fmla="*/ 533264 h 6858000"/>
                <a:gd name="T38" fmla="*/ 3463913 w 5505447"/>
                <a:gd name="T39" fmla="*/ 603618 h 6858000"/>
                <a:gd name="T40" fmla="*/ 3493284 w 5505447"/>
                <a:gd name="T41" fmla="*/ 665695 h 6858000"/>
                <a:gd name="T42" fmla="*/ 3551394 w 5505447"/>
                <a:gd name="T43" fmla="*/ 701349 h 6858000"/>
                <a:gd name="T44" fmla="*/ 3622453 w 5505447"/>
                <a:gd name="T45" fmla="*/ 697848 h 6858000"/>
                <a:gd name="T46" fmla="*/ 3676773 w 5505447"/>
                <a:gd name="T47" fmla="*/ 656781 h 6858000"/>
                <a:gd name="T48" fmla="*/ 3700143 w 5505447"/>
                <a:gd name="T49" fmla="*/ 591521 h 6858000"/>
                <a:gd name="T50" fmla="*/ 3683405 w 5505447"/>
                <a:gd name="T51" fmla="*/ 523077 h 6858000"/>
                <a:gd name="T52" fmla="*/ 3632875 w 5505447"/>
                <a:gd name="T53" fmla="*/ 477235 h 6858000"/>
                <a:gd name="T54" fmla="*/ 1963242 w 5505447"/>
                <a:gd name="T55" fmla="*/ 465775 h 6858000"/>
                <a:gd name="T56" fmla="*/ 1899340 w 5505447"/>
                <a:gd name="T57" fmla="*/ 492516 h 6858000"/>
                <a:gd name="T58" fmla="*/ 1861189 w 5505447"/>
                <a:gd name="T59" fmla="*/ 549499 h 6858000"/>
                <a:gd name="T60" fmla="*/ 1861189 w 5505447"/>
                <a:gd name="T61" fmla="*/ 620808 h 6858000"/>
                <a:gd name="T62" fmla="*/ 1899340 w 5505447"/>
                <a:gd name="T63" fmla="*/ 677792 h 6858000"/>
                <a:gd name="T64" fmla="*/ 1963242 w 5505447"/>
                <a:gd name="T65" fmla="*/ 704533 h 6858000"/>
                <a:gd name="T66" fmla="*/ 2032549 w 5505447"/>
                <a:gd name="T67" fmla="*/ 690526 h 6858000"/>
                <a:gd name="T68" fmla="*/ 2080873 w 5505447"/>
                <a:gd name="T69" fmla="*/ 642456 h 6858000"/>
                <a:gd name="T70" fmla="*/ 2094861 w 5505447"/>
                <a:gd name="T71" fmla="*/ 572739 h 6858000"/>
                <a:gd name="T72" fmla="*/ 2067838 w 5505447"/>
                <a:gd name="T73" fmla="*/ 509070 h 6858000"/>
                <a:gd name="T74" fmla="*/ 2010930 w 5505447"/>
                <a:gd name="T75" fmla="*/ 470550 h 6858000"/>
                <a:gd name="T76" fmla="*/ 4885370 w 5505447"/>
                <a:gd name="T77" fmla="*/ 295278 h 6858000"/>
                <a:gd name="T78" fmla="*/ 5069837 w 5505447"/>
                <a:gd name="T79" fmla="*/ 323534 h 6858000"/>
                <a:gd name="T80" fmla="*/ 5232080 w 5505447"/>
                <a:gd name="T81" fmla="*/ 401318 h 6858000"/>
                <a:gd name="T82" fmla="*/ 5363842 w 5505447"/>
                <a:gd name="T83" fmla="*/ 521327 h 6858000"/>
                <a:gd name="T84" fmla="*/ 5456552 w 5505447"/>
                <a:gd name="T85" fmla="*/ 674037 h 6858000"/>
                <a:gd name="T86" fmla="*/ 5502272 w 5505447"/>
                <a:gd name="T87" fmla="*/ 852146 h 6858000"/>
                <a:gd name="T88" fmla="*/ 5495605 w 5505447"/>
                <a:gd name="T89" fmla="*/ 6347485 h 6858000"/>
                <a:gd name="T90" fmla="*/ 5437502 w 5505447"/>
                <a:gd name="T91" fmla="*/ 6520197 h 6858000"/>
                <a:gd name="T92" fmla="*/ 5333997 w 5505447"/>
                <a:gd name="T93" fmla="*/ 6665922 h 6858000"/>
                <a:gd name="T94" fmla="*/ 5193980 w 5505447"/>
                <a:gd name="T95" fmla="*/ 6775772 h 6858000"/>
                <a:gd name="T96" fmla="*/ 5025387 w 5505447"/>
                <a:gd name="T97" fmla="*/ 6842126 h 6858000"/>
                <a:gd name="T98" fmla="*/ 588010 w 5505447"/>
                <a:gd name="T99" fmla="*/ 6857048 h 6858000"/>
                <a:gd name="T100" fmla="*/ 406718 w 5505447"/>
                <a:gd name="T101" fmla="*/ 6820220 h 6858000"/>
                <a:gd name="T102" fmla="*/ 248920 w 5505447"/>
                <a:gd name="T103" fmla="*/ 6734499 h 6858000"/>
                <a:gd name="T104" fmla="*/ 123190 w 5505447"/>
                <a:gd name="T105" fmla="*/ 6609092 h 6858000"/>
                <a:gd name="T106" fmla="*/ 37465 w 5505447"/>
                <a:gd name="T107" fmla="*/ 6450985 h 6858000"/>
                <a:gd name="T108" fmla="*/ 953 w 5505447"/>
                <a:gd name="T109" fmla="*/ 6270019 h 6858000"/>
                <a:gd name="T110" fmla="*/ 15875 w 5505447"/>
                <a:gd name="T111" fmla="*/ 775315 h 6858000"/>
                <a:gd name="T112" fmla="*/ 82233 w 5505447"/>
                <a:gd name="T113" fmla="*/ 606731 h 6858000"/>
                <a:gd name="T114" fmla="*/ 192088 w 5505447"/>
                <a:gd name="T115" fmla="*/ 466720 h 6858000"/>
                <a:gd name="T116" fmla="*/ 337820 w 5505447"/>
                <a:gd name="T117" fmla="*/ 363220 h 6858000"/>
                <a:gd name="T118" fmla="*/ 510223 w 5505447"/>
                <a:gd name="T119" fmla="*/ 305120 h 6858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505447" h="6858000">
                  <a:moveTo>
                    <a:pt x="4951951" y="5119688"/>
                  </a:moveTo>
                  <a:lnTo>
                    <a:pt x="4954585" y="5119688"/>
                  </a:lnTo>
                  <a:lnTo>
                    <a:pt x="4953367" y="5121008"/>
                  </a:lnTo>
                  <a:lnTo>
                    <a:pt x="4951951" y="5119688"/>
                  </a:lnTo>
                  <a:close/>
                  <a:moveTo>
                    <a:pt x="3981447" y="5119688"/>
                  </a:moveTo>
                  <a:lnTo>
                    <a:pt x="4951950" y="5119688"/>
                  </a:lnTo>
                  <a:lnTo>
                    <a:pt x="3981447" y="6160425"/>
                  </a:lnTo>
                  <a:lnTo>
                    <a:pt x="3981447" y="5119688"/>
                  </a:lnTo>
                  <a:close/>
                  <a:moveTo>
                    <a:pt x="1652585" y="4889500"/>
                  </a:moveTo>
                  <a:lnTo>
                    <a:pt x="2624135" y="4889500"/>
                  </a:lnTo>
                  <a:lnTo>
                    <a:pt x="2624135" y="4997450"/>
                  </a:lnTo>
                  <a:lnTo>
                    <a:pt x="1652585" y="4997450"/>
                  </a:lnTo>
                  <a:lnTo>
                    <a:pt x="1652585" y="4889500"/>
                  </a:lnTo>
                  <a:close/>
                  <a:moveTo>
                    <a:pt x="1652585" y="4705350"/>
                  </a:moveTo>
                  <a:lnTo>
                    <a:pt x="2624135" y="4705350"/>
                  </a:lnTo>
                  <a:lnTo>
                    <a:pt x="2624135" y="4813300"/>
                  </a:lnTo>
                  <a:lnTo>
                    <a:pt x="1652585" y="4813300"/>
                  </a:lnTo>
                  <a:lnTo>
                    <a:pt x="1652585" y="4705350"/>
                  </a:lnTo>
                  <a:close/>
                  <a:moveTo>
                    <a:pt x="1652585" y="4519613"/>
                  </a:moveTo>
                  <a:lnTo>
                    <a:pt x="2624135" y="4519613"/>
                  </a:lnTo>
                  <a:lnTo>
                    <a:pt x="2624135" y="4629151"/>
                  </a:lnTo>
                  <a:lnTo>
                    <a:pt x="1652585" y="4629151"/>
                  </a:lnTo>
                  <a:lnTo>
                    <a:pt x="1652585" y="4519613"/>
                  </a:lnTo>
                  <a:close/>
                  <a:moveTo>
                    <a:pt x="1652586" y="4335463"/>
                  </a:moveTo>
                  <a:lnTo>
                    <a:pt x="2624135" y="4335463"/>
                  </a:lnTo>
                  <a:lnTo>
                    <a:pt x="2624135" y="4443413"/>
                  </a:lnTo>
                  <a:lnTo>
                    <a:pt x="1652586" y="4443413"/>
                  </a:lnTo>
                  <a:lnTo>
                    <a:pt x="1652586" y="4335463"/>
                  </a:lnTo>
                  <a:close/>
                  <a:moveTo>
                    <a:pt x="811210" y="4335463"/>
                  </a:moveTo>
                  <a:lnTo>
                    <a:pt x="1474786" y="4335463"/>
                  </a:lnTo>
                  <a:lnTo>
                    <a:pt x="1474786" y="4997451"/>
                  </a:lnTo>
                  <a:lnTo>
                    <a:pt x="811210" y="4997451"/>
                  </a:lnTo>
                  <a:lnTo>
                    <a:pt x="811210" y="4335463"/>
                  </a:lnTo>
                  <a:close/>
                  <a:moveTo>
                    <a:pt x="3722685" y="3981450"/>
                  </a:moveTo>
                  <a:lnTo>
                    <a:pt x="4694235" y="3981450"/>
                  </a:lnTo>
                  <a:lnTo>
                    <a:pt x="4694235" y="4089400"/>
                  </a:lnTo>
                  <a:lnTo>
                    <a:pt x="3722685" y="4089400"/>
                  </a:lnTo>
                  <a:lnTo>
                    <a:pt x="3722685" y="3981450"/>
                  </a:lnTo>
                  <a:close/>
                  <a:moveTo>
                    <a:pt x="1652586" y="3981450"/>
                  </a:moveTo>
                  <a:lnTo>
                    <a:pt x="2624135" y="3981450"/>
                  </a:lnTo>
                  <a:lnTo>
                    <a:pt x="2624135" y="4089400"/>
                  </a:lnTo>
                  <a:lnTo>
                    <a:pt x="1652586" y="4089400"/>
                  </a:lnTo>
                  <a:lnTo>
                    <a:pt x="1652586" y="3981450"/>
                  </a:lnTo>
                  <a:close/>
                  <a:moveTo>
                    <a:pt x="3722685" y="3795713"/>
                  </a:moveTo>
                  <a:lnTo>
                    <a:pt x="4694235" y="3795713"/>
                  </a:lnTo>
                  <a:lnTo>
                    <a:pt x="4694235" y="3905251"/>
                  </a:lnTo>
                  <a:lnTo>
                    <a:pt x="3722685" y="3905251"/>
                  </a:lnTo>
                  <a:lnTo>
                    <a:pt x="3722685" y="3795713"/>
                  </a:lnTo>
                  <a:close/>
                  <a:moveTo>
                    <a:pt x="1652586" y="3795713"/>
                  </a:moveTo>
                  <a:lnTo>
                    <a:pt x="2624135" y="3795713"/>
                  </a:lnTo>
                  <a:lnTo>
                    <a:pt x="2624135" y="3905251"/>
                  </a:lnTo>
                  <a:lnTo>
                    <a:pt x="1652586" y="3905251"/>
                  </a:lnTo>
                  <a:lnTo>
                    <a:pt x="1652586" y="3795713"/>
                  </a:lnTo>
                  <a:close/>
                  <a:moveTo>
                    <a:pt x="3722685" y="3611563"/>
                  </a:moveTo>
                  <a:lnTo>
                    <a:pt x="4694235" y="3611563"/>
                  </a:lnTo>
                  <a:lnTo>
                    <a:pt x="4694235" y="3719513"/>
                  </a:lnTo>
                  <a:lnTo>
                    <a:pt x="3722685" y="3719513"/>
                  </a:lnTo>
                  <a:lnTo>
                    <a:pt x="3722685" y="3611563"/>
                  </a:lnTo>
                  <a:close/>
                  <a:moveTo>
                    <a:pt x="1652586" y="3611563"/>
                  </a:moveTo>
                  <a:lnTo>
                    <a:pt x="2624135" y="3611563"/>
                  </a:lnTo>
                  <a:lnTo>
                    <a:pt x="2624135" y="3719513"/>
                  </a:lnTo>
                  <a:lnTo>
                    <a:pt x="1652586" y="3719513"/>
                  </a:lnTo>
                  <a:lnTo>
                    <a:pt x="1652586" y="3611563"/>
                  </a:lnTo>
                  <a:close/>
                  <a:moveTo>
                    <a:pt x="3722685" y="3427415"/>
                  </a:moveTo>
                  <a:lnTo>
                    <a:pt x="4694235" y="3427415"/>
                  </a:lnTo>
                  <a:lnTo>
                    <a:pt x="4694235" y="3535363"/>
                  </a:lnTo>
                  <a:lnTo>
                    <a:pt x="3722685" y="3535363"/>
                  </a:lnTo>
                  <a:lnTo>
                    <a:pt x="3722685" y="3427415"/>
                  </a:lnTo>
                  <a:close/>
                  <a:moveTo>
                    <a:pt x="2881310" y="3427415"/>
                  </a:moveTo>
                  <a:lnTo>
                    <a:pt x="3544885" y="3427415"/>
                  </a:lnTo>
                  <a:lnTo>
                    <a:pt x="3544885" y="4089401"/>
                  </a:lnTo>
                  <a:lnTo>
                    <a:pt x="2881310" y="4089401"/>
                  </a:lnTo>
                  <a:lnTo>
                    <a:pt x="2881310" y="3427415"/>
                  </a:lnTo>
                  <a:close/>
                  <a:moveTo>
                    <a:pt x="1652586" y="3427415"/>
                  </a:moveTo>
                  <a:lnTo>
                    <a:pt x="2624135" y="3427415"/>
                  </a:lnTo>
                  <a:lnTo>
                    <a:pt x="2624135" y="3535365"/>
                  </a:lnTo>
                  <a:lnTo>
                    <a:pt x="1652586" y="3535365"/>
                  </a:lnTo>
                  <a:lnTo>
                    <a:pt x="1652586" y="3427415"/>
                  </a:lnTo>
                  <a:close/>
                  <a:moveTo>
                    <a:pt x="811211" y="3427415"/>
                  </a:moveTo>
                  <a:lnTo>
                    <a:pt x="1474786" y="3427415"/>
                  </a:lnTo>
                  <a:lnTo>
                    <a:pt x="1474786" y="4089401"/>
                  </a:lnTo>
                  <a:lnTo>
                    <a:pt x="811211" y="4089401"/>
                  </a:lnTo>
                  <a:lnTo>
                    <a:pt x="811211" y="3427415"/>
                  </a:lnTo>
                  <a:close/>
                  <a:moveTo>
                    <a:pt x="3722685" y="3071816"/>
                  </a:moveTo>
                  <a:lnTo>
                    <a:pt x="4694235" y="3071816"/>
                  </a:lnTo>
                  <a:lnTo>
                    <a:pt x="4694235" y="3181354"/>
                  </a:lnTo>
                  <a:lnTo>
                    <a:pt x="3722685" y="3181354"/>
                  </a:lnTo>
                  <a:lnTo>
                    <a:pt x="3722685" y="3071816"/>
                  </a:lnTo>
                  <a:close/>
                  <a:moveTo>
                    <a:pt x="1652587" y="3071816"/>
                  </a:moveTo>
                  <a:lnTo>
                    <a:pt x="2624135" y="3071816"/>
                  </a:lnTo>
                  <a:lnTo>
                    <a:pt x="2624135" y="3181354"/>
                  </a:lnTo>
                  <a:lnTo>
                    <a:pt x="1652587" y="3181354"/>
                  </a:lnTo>
                  <a:lnTo>
                    <a:pt x="1652587" y="3071816"/>
                  </a:lnTo>
                  <a:close/>
                  <a:moveTo>
                    <a:pt x="1652587" y="2887666"/>
                  </a:moveTo>
                  <a:lnTo>
                    <a:pt x="2624135" y="2887666"/>
                  </a:lnTo>
                  <a:lnTo>
                    <a:pt x="2624135" y="2995616"/>
                  </a:lnTo>
                  <a:lnTo>
                    <a:pt x="1652587" y="2995616"/>
                  </a:lnTo>
                  <a:lnTo>
                    <a:pt x="1652587" y="2887666"/>
                  </a:lnTo>
                  <a:close/>
                  <a:moveTo>
                    <a:pt x="3722685" y="2887665"/>
                  </a:moveTo>
                  <a:lnTo>
                    <a:pt x="4694235" y="2887665"/>
                  </a:lnTo>
                  <a:lnTo>
                    <a:pt x="4694235" y="2995615"/>
                  </a:lnTo>
                  <a:lnTo>
                    <a:pt x="3722685" y="2995615"/>
                  </a:lnTo>
                  <a:lnTo>
                    <a:pt x="3722685" y="2887665"/>
                  </a:lnTo>
                  <a:close/>
                  <a:moveTo>
                    <a:pt x="3722685" y="2703514"/>
                  </a:moveTo>
                  <a:lnTo>
                    <a:pt x="4694235" y="2703514"/>
                  </a:lnTo>
                  <a:lnTo>
                    <a:pt x="4694235" y="2811465"/>
                  </a:lnTo>
                  <a:lnTo>
                    <a:pt x="3722685" y="2811465"/>
                  </a:lnTo>
                  <a:lnTo>
                    <a:pt x="3722685" y="2703514"/>
                  </a:lnTo>
                  <a:close/>
                  <a:moveTo>
                    <a:pt x="1652587" y="2703514"/>
                  </a:moveTo>
                  <a:lnTo>
                    <a:pt x="2624135" y="2703514"/>
                  </a:lnTo>
                  <a:lnTo>
                    <a:pt x="2624135" y="2811465"/>
                  </a:lnTo>
                  <a:lnTo>
                    <a:pt x="1652587" y="2811465"/>
                  </a:lnTo>
                  <a:lnTo>
                    <a:pt x="1652587" y="2703514"/>
                  </a:lnTo>
                  <a:close/>
                  <a:moveTo>
                    <a:pt x="3722685" y="2517776"/>
                  </a:moveTo>
                  <a:lnTo>
                    <a:pt x="4694235" y="2517776"/>
                  </a:lnTo>
                  <a:lnTo>
                    <a:pt x="4694235" y="2627315"/>
                  </a:lnTo>
                  <a:lnTo>
                    <a:pt x="3722685" y="2627315"/>
                  </a:lnTo>
                  <a:lnTo>
                    <a:pt x="3722685" y="2517776"/>
                  </a:lnTo>
                  <a:close/>
                  <a:moveTo>
                    <a:pt x="2881310" y="2517776"/>
                  </a:moveTo>
                  <a:lnTo>
                    <a:pt x="3544885" y="2517776"/>
                  </a:lnTo>
                  <a:lnTo>
                    <a:pt x="3544885" y="3181354"/>
                  </a:lnTo>
                  <a:lnTo>
                    <a:pt x="2881310" y="3181354"/>
                  </a:lnTo>
                  <a:lnTo>
                    <a:pt x="2881310" y="2517776"/>
                  </a:lnTo>
                  <a:close/>
                  <a:moveTo>
                    <a:pt x="1652587" y="2517776"/>
                  </a:moveTo>
                  <a:lnTo>
                    <a:pt x="2624135" y="2517776"/>
                  </a:lnTo>
                  <a:lnTo>
                    <a:pt x="2624135" y="2627315"/>
                  </a:lnTo>
                  <a:lnTo>
                    <a:pt x="1652587" y="2627315"/>
                  </a:lnTo>
                  <a:lnTo>
                    <a:pt x="1652587" y="2517776"/>
                  </a:lnTo>
                  <a:close/>
                  <a:moveTo>
                    <a:pt x="811212" y="2517776"/>
                  </a:moveTo>
                  <a:lnTo>
                    <a:pt x="1474787" y="2517776"/>
                  </a:lnTo>
                  <a:lnTo>
                    <a:pt x="1474787" y="3181354"/>
                  </a:lnTo>
                  <a:lnTo>
                    <a:pt x="811212" y="3181354"/>
                  </a:lnTo>
                  <a:lnTo>
                    <a:pt x="811212" y="2517776"/>
                  </a:lnTo>
                  <a:close/>
                  <a:moveTo>
                    <a:pt x="3722685" y="2163766"/>
                  </a:moveTo>
                  <a:lnTo>
                    <a:pt x="4694235" y="2163766"/>
                  </a:lnTo>
                  <a:lnTo>
                    <a:pt x="4694235" y="2273303"/>
                  </a:lnTo>
                  <a:lnTo>
                    <a:pt x="3722685" y="2273303"/>
                  </a:lnTo>
                  <a:lnTo>
                    <a:pt x="3722685" y="2163766"/>
                  </a:lnTo>
                  <a:close/>
                  <a:moveTo>
                    <a:pt x="1652588" y="2163766"/>
                  </a:moveTo>
                  <a:lnTo>
                    <a:pt x="2624135" y="2163766"/>
                  </a:lnTo>
                  <a:lnTo>
                    <a:pt x="2624135" y="2273304"/>
                  </a:lnTo>
                  <a:lnTo>
                    <a:pt x="1652588" y="2273304"/>
                  </a:lnTo>
                  <a:lnTo>
                    <a:pt x="1652588" y="2163766"/>
                  </a:lnTo>
                  <a:close/>
                  <a:moveTo>
                    <a:pt x="1652588" y="1979617"/>
                  </a:moveTo>
                  <a:lnTo>
                    <a:pt x="2624135" y="1979617"/>
                  </a:lnTo>
                  <a:lnTo>
                    <a:pt x="2624135" y="2087566"/>
                  </a:lnTo>
                  <a:lnTo>
                    <a:pt x="1652588" y="2087566"/>
                  </a:lnTo>
                  <a:lnTo>
                    <a:pt x="1652588" y="1979617"/>
                  </a:lnTo>
                  <a:close/>
                  <a:moveTo>
                    <a:pt x="3722685" y="1979616"/>
                  </a:moveTo>
                  <a:lnTo>
                    <a:pt x="4694235" y="1979616"/>
                  </a:lnTo>
                  <a:lnTo>
                    <a:pt x="4694235" y="2087566"/>
                  </a:lnTo>
                  <a:lnTo>
                    <a:pt x="3722685" y="2087566"/>
                  </a:lnTo>
                  <a:lnTo>
                    <a:pt x="3722685" y="1979616"/>
                  </a:lnTo>
                  <a:close/>
                  <a:moveTo>
                    <a:pt x="1652588" y="1793879"/>
                  </a:moveTo>
                  <a:lnTo>
                    <a:pt x="2624135" y="1793879"/>
                  </a:lnTo>
                  <a:lnTo>
                    <a:pt x="2624135" y="1903417"/>
                  </a:lnTo>
                  <a:lnTo>
                    <a:pt x="1652588" y="1903417"/>
                  </a:lnTo>
                  <a:lnTo>
                    <a:pt x="1652588" y="1793879"/>
                  </a:lnTo>
                  <a:close/>
                  <a:moveTo>
                    <a:pt x="3722685" y="1793878"/>
                  </a:moveTo>
                  <a:lnTo>
                    <a:pt x="4694235" y="1793878"/>
                  </a:lnTo>
                  <a:lnTo>
                    <a:pt x="4694235" y="1903416"/>
                  </a:lnTo>
                  <a:lnTo>
                    <a:pt x="3722685" y="1903416"/>
                  </a:lnTo>
                  <a:lnTo>
                    <a:pt x="3722685" y="1793878"/>
                  </a:lnTo>
                  <a:close/>
                  <a:moveTo>
                    <a:pt x="1652588" y="1609729"/>
                  </a:moveTo>
                  <a:lnTo>
                    <a:pt x="2624135" y="1609729"/>
                  </a:lnTo>
                  <a:lnTo>
                    <a:pt x="2624135" y="1719267"/>
                  </a:lnTo>
                  <a:lnTo>
                    <a:pt x="1652588" y="1719267"/>
                  </a:lnTo>
                  <a:lnTo>
                    <a:pt x="1652588" y="1609729"/>
                  </a:lnTo>
                  <a:close/>
                  <a:moveTo>
                    <a:pt x="811213" y="1609729"/>
                  </a:moveTo>
                  <a:lnTo>
                    <a:pt x="1474788" y="1609729"/>
                  </a:lnTo>
                  <a:lnTo>
                    <a:pt x="1474788" y="2273303"/>
                  </a:lnTo>
                  <a:lnTo>
                    <a:pt x="811213" y="2273303"/>
                  </a:lnTo>
                  <a:lnTo>
                    <a:pt x="811213" y="1609729"/>
                  </a:lnTo>
                  <a:close/>
                  <a:moveTo>
                    <a:pt x="3722685" y="1609728"/>
                  </a:moveTo>
                  <a:lnTo>
                    <a:pt x="4694235" y="1609728"/>
                  </a:lnTo>
                  <a:lnTo>
                    <a:pt x="4694235" y="1719266"/>
                  </a:lnTo>
                  <a:lnTo>
                    <a:pt x="3722685" y="1719266"/>
                  </a:lnTo>
                  <a:lnTo>
                    <a:pt x="3722685" y="1609728"/>
                  </a:lnTo>
                  <a:close/>
                  <a:moveTo>
                    <a:pt x="2881310" y="1609728"/>
                  </a:moveTo>
                  <a:lnTo>
                    <a:pt x="3544885" y="1609728"/>
                  </a:lnTo>
                  <a:lnTo>
                    <a:pt x="3544885" y="2273303"/>
                  </a:lnTo>
                  <a:lnTo>
                    <a:pt x="2881310" y="2273303"/>
                  </a:lnTo>
                  <a:lnTo>
                    <a:pt x="2881310" y="1609728"/>
                  </a:lnTo>
                  <a:close/>
                  <a:moveTo>
                    <a:pt x="550863" y="830266"/>
                  </a:moveTo>
                  <a:lnTo>
                    <a:pt x="550863" y="6173788"/>
                  </a:lnTo>
                  <a:lnTo>
                    <a:pt x="3970893" y="6173788"/>
                  </a:lnTo>
                  <a:lnTo>
                    <a:pt x="3972506" y="6175293"/>
                  </a:lnTo>
                  <a:lnTo>
                    <a:pt x="3973909" y="6173788"/>
                  </a:lnTo>
                  <a:lnTo>
                    <a:pt x="3981237" y="6173788"/>
                  </a:lnTo>
                  <a:lnTo>
                    <a:pt x="3981447" y="6173561"/>
                  </a:lnTo>
                  <a:lnTo>
                    <a:pt x="3981447" y="6165704"/>
                  </a:lnTo>
                  <a:lnTo>
                    <a:pt x="4728059" y="5365062"/>
                  </a:lnTo>
                  <a:lnTo>
                    <a:pt x="4609280" y="5493722"/>
                  </a:lnTo>
                  <a:lnTo>
                    <a:pt x="4732169" y="5360654"/>
                  </a:lnTo>
                  <a:lnTo>
                    <a:pt x="4954584" y="5122143"/>
                  </a:lnTo>
                  <a:lnTo>
                    <a:pt x="4953428" y="5121066"/>
                  </a:lnTo>
                  <a:lnTo>
                    <a:pt x="4954585" y="5119813"/>
                  </a:lnTo>
                  <a:lnTo>
                    <a:pt x="4954585" y="5119688"/>
                  </a:lnTo>
                  <a:lnTo>
                    <a:pt x="4954585" y="830266"/>
                  </a:lnTo>
                  <a:lnTo>
                    <a:pt x="3916359" y="830266"/>
                  </a:lnTo>
                  <a:lnTo>
                    <a:pt x="3916359" y="990601"/>
                  </a:lnTo>
                  <a:lnTo>
                    <a:pt x="1639884" y="990601"/>
                  </a:lnTo>
                  <a:lnTo>
                    <a:pt x="1639884" y="830266"/>
                  </a:lnTo>
                  <a:lnTo>
                    <a:pt x="550863" y="830266"/>
                  </a:lnTo>
                  <a:close/>
                  <a:moveTo>
                    <a:pt x="3581397" y="465138"/>
                  </a:moveTo>
                  <a:lnTo>
                    <a:pt x="3575396" y="465456"/>
                  </a:lnTo>
                  <a:lnTo>
                    <a:pt x="3569396" y="465775"/>
                  </a:lnTo>
                  <a:lnTo>
                    <a:pt x="3563079" y="466730"/>
                  </a:lnTo>
                  <a:lnTo>
                    <a:pt x="3557395" y="467685"/>
                  </a:lnTo>
                  <a:lnTo>
                    <a:pt x="3551394" y="468958"/>
                  </a:lnTo>
                  <a:lnTo>
                    <a:pt x="3546025" y="470550"/>
                  </a:lnTo>
                  <a:lnTo>
                    <a:pt x="3540656" y="472460"/>
                  </a:lnTo>
                  <a:lnTo>
                    <a:pt x="3534972" y="474688"/>
                  </a:lnTo>
                  <a:lnTo>
                    <a:pt x="3529919" y="477235"/>
                  </a:lnTo>
                  <a:lnTo>
                    <a:pt x="3524550" y="479782"/>
                  </a:lnTo>
                  <a:lnTo>
                    <a:pt x="3519813" y="482329"/>
                  </a:lnTo>
                  <a:lnTo>
                    <a:pt x="3514760" y="485831"/>
                  </a:lnTo>
                  <a:lnTo>
                    <a:pt x="3510338" y="489014"/>
                  </a:lnTo>
                  <a:lnTo>
                    <a:pt x="3505917" y="492516"/>
                  </a:lnTo>
                  <a:lnTo>
                    <a:pt x="3501495" y="496654"/>
                  </a:lnTo>
                  <a:lnTo>
                    <a:pt x="3497390" y="500474"/>
                  </a:lnTo>
                  <a:lnTo>
                    <a:pt x="3493284" y="504294"/>
                  </a:lnTo>
                  <a:lnTo>
                    <a:pt x="3489494" y="509070"/>
                  </a:lnTo>
                  <a:lnTo>
                    <a:pt x="3486020" y="513526"/>
                  </a:lnTo>
                  <a:lnTo>
                    <a:pt x="3482862" y="517983"/>
                  </a:lnTo>
                  <a:lnTo>
                    <a:pt x="3479388" y="523077"/>
                  </a:lnTo>
                  <a:lnTo>
                    <a:pt x="3476862" y="527852"/>
                  </a:lnTo>
                  <a:lnTo>
                    <a:pt x="3474335" y="533264"/>
                  </a:lnTo>
                  <a:lnTo>
                    <a:pt x="3471809" y="538357"/>
                  </a:lnTo>
                  <a:lnTo>
                    <a:pt x="3469598" y="544087"/>
                  </a:lnTo>
                  <a:lnTo>
                    <a:pt x="3467703" y="549499"/>
                  </a:lnTo>
                  <a:lnTo>
                    <a:pt x="3466124" y="555229"/>
                  </a:lnTo>
                  <a:lnTo>
                    <a:pt x="3464861" y="560960"/>
                  </a:lnTo>
                  <a:lnTo>
                    <a:pt x="3463913" y="567008"/>
                  </a:lnTo>
                  <a:lnTo>
                    <a:pt x="3462966" y="572738"/>
                  </a:lnTo>
                  <a:lnTo>
                    <a:pt x="3462650" y="579105"/>
                  </a:lnTo>
                  <a:lnTo>
                    <a:pt x="3462334" y="585154"/>
                  </a:lnTo>
                  <a:lnTo>
                    <a:pt x="3462650" y="591521"/>
                  </a:lnTo>
                  <a:lnTo>
                    <a:pt x="3462966" y="597251"/>
                  </a:lnTo>
                  <a:lnTo>
                    <a:pt x="3463913" y="603618"/>
                  </a:lnTo>
                  <a:lnTo>
                    <a:pt x="3464861" y="609348"/>
                  </a:lnTo>
                  <a:lnTo>
                    <a:pt x="3466124" y="615397"/>
                  </a:lnTo>
                  <a:lnTo>
                    <a:pt x="3467703" y="620808"/>
                  </a:lnTo>
                  <a:lnTo>
                    <a:pt x="3469598" y="626539"/>
                  </a:lnTo>
                  <a:lnTo>
                    <a:pt x="3471809" y="631950"/>
                  </a:lnTo>
                  <a:lnTo>
                    <a:pt x="3474335" y="637362"/>
                  </a:lnTo>
                  <a:lnTo>
                    <a:pt x="3476862" y="642456"/>
                  </a:lnTo>
                  <a:lnTo>
                    <a:pt x="3479388" y="647231"/>
                  </a:lnTo>
                  <a:lnTo>
                    <a:pt x="3482862" y="652324"/>
                  </a:lnTo>
                  <a:lnTo>
                    <a:pt x="3486020" y="656781"/>
                  </a:lnTo>
                  <a:lnTo>
                    <a:pt x="3489494" y="661556"/>
                  </a:lnTo>
                  <a:lnTo>
                    <a:pt x="3493284" y="665695"/>
                  </a:lnTo>
                  <a:lnTo>
                    <a:pt x="3497390" y="669833"/>
                  </a:lnTo>
                  <a:lnTo>
                    <a:pt x="3501495" y="673972"/>
                  </a:lnTo>
                  <a:lnTo>
                    <a:pt x="3505917" y="677792"/>
                  </a:lnTo>
                  <a:lnTo>
                    <a:pt x="3510338" y="681294"/>
                  </a:lnTo>
                  <a:lnTo>
                    <a:pt x="3514760" y="684795"/>
                  </a:lnTo>
                  <a:lnTo>
                    <a:pt x="3519813" y="687661"/>
                  </a:lnTo>
                  <a:lnTo>
                    <a:pt x="3524550" y="690526"/>
                  </a:lnTo>
                  <a:lnTo>
                    <a:pt x="3529919" y="693072"/>
                  </a:lnTo>
                  <a:lnTo>
                    <a:pt x="3534972" y="695938"/>
                  </a:lnTo>
                  <a:lnTo>
                    <a:pt x="3540656" y="697848"/>
                  </a:lnTo>
                  <a:lnTo>
                    <a:pt x="3546025" y="699758"/>
                  </a:lnTo>
                  <a:lnTo>
                    <a:pt x="3551394" y="701349"/>
                  </a:lnTo>
                  <a:lnTo>
                    <a:pt x="3557395" y="702623"/>
                  </a:lnTo>
                  <a:lnTo>
                    <a:pt x="3563079" y="703578"/>
                  </a:lnTo>
                  <a:lnTo>
                    <a:pt x="3569396" y="704533"/>
                  </a:lnTo>
                  <a:lnTo>
                    <a:pt x="3575396" y="704851"/>
                  </a:lnTo>
                  <a:lnTo>
                    <a:pt x="3581397" y="704851"/>
                  </a:lnTo>
                  <a:lnTo>
                    <a:pt x="3587713" y="704851"/>
                  </a:lnTo>
                  <a:lnTo>
                    <a:pt x="3593713" y="704533"/>
                  </a:lnTo>
                  <a:lnTo>
                    <a:pt x="3599714" y="703578"/>
                  </a:lnTo>
                  <a:lnTo>
                    <a:pt x="3605399" y="702623"/>
                  </a:lnTo>
                  <a:lnTo>
                    <a:pt x="3611399" y="701349"/>
                  </a:lnTo>
                  <a:lnTo>
                    <a:pt x="3616768" y="699758"/>
                  </a:lnTo>
                  <a:lnTo>
                    <a:pt x="3622453" y="697848"/>
                  </a:lnTo>
                  <a:lnTo>
                    <a:pt x="3627822" y="695938"/>
                  </a:lnTo>
                  <a:lnTo>
                    <a:pt x="3632875" y="693072"/>
                  </a:lnTo>
                  <a:lnTo>
                    <a:pt x="3638243" y="690526"/>
                  </a:lnTo>
                  <a:lnTo>
                    <a:pt x="3642981" y="687661"/>
                  </a:lnTo>
                  <a:lnTo>
                    <a:pt x="3648034" y="684795"/>
                  </a:lnTo>
                  <a:lnTo>
                    <a:pt x="3652455" y="681294"/>
                  </a:lnTo>
                  <a:lnTo>
                    <a:pt x="3657192" y="677792"/>
                  </a:lnTo>
                  <a:lnTo>
                    <a:pt x="3661614" y="673972"/>
                  </a:lnTo>
                  <a:lnTo>
                    <a:pt x="3665404" y="669833"/>
                  </a:lnTo>
                  <a:lnTo>
                    <a:pt x="3669509" y="665695"/>
                  </a:lnTo>
                  <a:lnTo>
                    <a:pt x="3673299" y="661556"/>
                  </a:lnTo>
                  <a:lnTo>
                    <a:pt x="3676773" y="656781"/>
                  </a:lnTo>
                  <a:lnTo>
                    <a:pt x="3680247" y="652324"/>
                  </a:lnTo>
                  <a:lnTo>
                    <a:pt x="3683405" y="647231"/>
                  </a:lnTo>
                  <a:lnTo>
                    <a:pt x="3685932" y="642456"/>
                  </a:lnTo>
                  <a:lnTo>
                    <a:pt x="3688458" y="637362"/>
                  </a:lnTo>
                  <a:lnTo>
                    <a:pt x="3691300" y="631950"/>
                  </a:lnTo>
                  <a:lnTo>
                    <a:pt x="3693195" y="626539"/>
                  </a:lnTo>
                  <a:lnTo>
                    <a:pt x="3695090" y="620808"/>
                  </a:lnTo>
                  <a:lnTo>
                    <a:pt x="3696669" y="615397"/>
                  </a:lnTo>
                  <a:lnTo>
                    <a:pt x="3697933" y="609348"/>
                  </a:lnTo>
                  <a:lnTo>
                    <a:pt x="3698880" y="603618"/>
                  </a:lnTo>
                  <a:lnTo>
                    <a:pt x="3699828" y="597251"/>
                  </a:lnTo>
                  <a:lnTo>
                    <a:pt x="3700143" y="591521"/>
                  </a:lnTo>
                  <a:lnTo>
                    <a:pt x="3700459" y="585154"/>
                  </a:lnTo>
                  <a:lnTo>
                    <a:pt x="3700143" y="579105"/>
                  </a:lnTo>
                  <a:lnTo>
                    <a:pt x="3699828" y="572738"/>
                  </a:lnTo>
                  <a:lnTo>
                    <a:pt x="3698880" y="567008"/>
                  </a:lnTo>
                  <a:lnTo>
                    <a:pt x="3697933" y="560960"/>
                  </a:lnTo>
                  <a:lnTo>
                    <a:pt x="3696669" y="555229"/>
                  </a:lnTo>
                  <a:lnTo>
                    <a:pt x="3695090" y="549499"/>
                  </a:lnTo>
                  <a:lnTo>
                    <a:pt x="3693195" y="544087"/>
                  </a:lnTo>
                  <a:lnTo>
                    <a:pt x="3691300" y="538357"/>
                  </a:lnTo>
                  <a:lnTo>
                    <a:pt x="3688458" y="533264"/>
                  </a:lnTo>
                  <a:lnTo>
                    <a:pt x="3685932" y="527852"/>
                  </a:lnTo>
                  <a:lnTo>
                    <a:pt x="3683405" y="523077"/>
                  </a:lnTo>
                  <a:lnTo>
                    <a:pt x="3680247" y="517983"/>
                  </a:lnTo>
                  <a:lnTo>
                    <a:pt x="3676773" y="513526"/>
                  </a:lnTo>
                  <a:lnTo>
                    <a:pt x="3673299" y="509070"/>
                  </a:lnTo>
                  <a:lnTo>
                    <a:pt x="3669509" y="504294"/>
                  </a:lnTo>
                  <a:lnTo>
                    <a:pt x="3665404" y="500474"/>
                  </a:lnTo>
                  <a:lnTo>
                    <a:pt x="3661614" y="496654"/>
                  </a:lnTo>
                  <a:lnTo>
                    <a:pt x="3657192" y="492516"/>
                  </a:lnTo>
                  <a:lnTo>
                    <a:pt x="3652455" y="489014"/>
                  </a:lnTo>
                  <a:lnTo>
                    <a:pt x="3648034" y="485831"/>
                  </a:lnTo>
                  <a:lnTo>
                    <a:pt x="3642981" y="482329"/>
                  </a:lnTo>
                  <a:lnTo>
                    <a:pt x="3638243" y="479782"/>
                  </a:lnTo>
                  <a:lnTo>
                    <a:pt x="3632875" y="477235"/>
                  </a:lnTo>
                  <a:lnTo>
                    <a:pt x="3627822" y="474688"/>
                  </a:lnTo>
                  <a:lnTo>
                    <a:pt x="3622453" y="472460"/>
                  </a:lnTo>
                  <a:lnTo>
                    <a:pt x="3616768" y="470550"/>
                  </a:lnTo>
                  <a:lnTo>
                    <a:pt x="3611399" y="468958"/>
                  </a:lnTo>
                  <a:lnTo>
                    <a:pt x="3605399" y="467685"/>
                  </a:lnTo>
                  <a:lnTo>
                    <a:pt x="3599714" y="466730"/>
                  </a:lnTo>
                  <a:lnTo>
                    <a:pt x="3593713" y="465775"/>
                  </a:lnTo>
                  <a:lnTo>
                    <a:pt x="3587713" y="465456"/>
                  </a:lnTo>
                  <a:lnTo>
                    <a:pt x="3581397" y="465138"/>
                  </a:lnTo>
                  <a:close/>
                  <a:moveTo>
                    <a:pt x="1975323" y="465138"/>
                  </a:moveTo>
                  <a:lnTo>
                    <a:pt x="1969282" y="465457"/>
                  </a:lnTo>
                  <a:lnTo>
                    <a:pt x="1963242" y="465775"/>
                  </a:lnTo>
                  <a:lnTo>
                    <a:pt x="1957201" y="466730"/>
                  </a:lnTo>
                  <a:lnTo>
                    <a:pt x="1951161" y="467685"/>
                  </a:lnTo>
                  <a:lnTo>
                    <a:pt x="1945756" y="468958"/>
                  </a:lnTo>
                  <a:lnTo>
                    <a:pt x="1939716" y="470550"/>
                  </a:lnTo>
                  <a:lnTo>
                    <a:pt x="1934311" y="472460"/>
                  </a:lnTo>
                  <a:lnTo>
                    <a:pt x="1928588" y="474689"/>
                  </a:lnTo>
                  <a:lnTo>
                    <a:pt x="1923502" y="477235"/>
                  </a:lnTo>
                  <a:lnTo>
                    <a:pt x="1918415" y="479782"/>
                  </a:lnTo>
                  <a:lnTo>
                    <a:pt x="1913328" y="482329"/>
                  </a:lnTo>
                  <a:lnTo>
                    <a:pt x="1908559" y="485831"/>
                  </a:lnTo>
                  <a:lnTo>
                    <a:pt x="1903790" y="489014"/>
                  </a:lnTo>
                  <a:lnTo>
                    <a:pt x="1899340" y="492516"/>
                  </a:lnTo>
                  <a:lnTo>
                    <a:pt x="1895206" y="496654"/>
                  </a:lnTo>
                  <a:lnTo>
                    <a:pt x="1890756" y="500474"/>
                  </a:lnTo>
                  <a:lnTo>
                    <a:pt x="1886941" y="504294"/>
                  </a:lnTo>
                  <a:lnTo>
                    <a:pt x="1882808" y="509070"/>
                  </a:lnTo>
                  <a:lnTo>
                    <a:pt x="1879310" y="513527"/>
                  </a:lnTo>
                  <a:lnTo>
                    <a:pt x="1876131" y="517983"/>
                  </a:lnTo>
                  <a:lnTo>
                    <a:pt x="1873270" y="523077"/>
                  </a:lnTo>
                  <a:lnTo>
                    <a:pt x="1870091" y="527852"/>
                  </a:lnTo>
                  <a:lnTo>
                    <a:pt x="1867547" y="533264"/>
                  </a:lnTo>
                  <a:lnTo>
                    <a:pt x="1865004" y="538357"/>
                  </a:lnTo>
                  <a:lnTo>
                    <a:pt x="1863097" y="544088"/>
                  </a:lnTo>
                  <a:lnTo>
                    <a:pt x="1861189" y="549499"/>
                  </a:lnTo>
                  <a:lnTo>
                    <a:pt x="1859281" y="555230"/>
                  </a:lnTo>
                  <a:lnTo>
                    <a:pt x="1858010" y="560960"/>
                  </a:lnTo>
                  <a:lnTo>
                    <a:pt x="1857056" y="567008"/>
                  </a:lnTo>
                  <a:lnTo>
                    <a:pt x="1856102" y="572739"/>
                  </a:lnTo>
                  <a:lnTo>
                    <a:pt x="1855784" y="579105"/>
                  </a:lnTo>
                  <a:lnTo>
                    <a:pt x="1855784" y="585154"/>
                  </a:lnTo>
                  <a:lnTo>
                    <a:pt x="1855784" y="591521"/>
                  </a:lnTo>
                  <a:lnTo>
                    <a:pt x="1856102" y="597251"/>
                  </a:lnTo>
                  <a:lnTo>
                    <a:pt x="1857056" y="603618"/>
                  </a:lnTo>
                  <a:lnTo>
                    <a:pt x="1858010" y="609348"/>
                  </a:lnTo>
                  <a:lnTo>
                    <a:pt x="1859281" y="615397"/>
                  </a:lnTo>
                  <a:lnTo>
                    <a:pt x="1861189" y="620808"/>
                  </a:lnTo>
                  <a:lnTo>
                    <a:pt x="1863097" y="626539"/>
                  </a:lnTo>
                  <a:lnTo>
                    <a:pt x="1865004" y="631951"/>
                  </a:lnTo>
                  <a:lnTo>
                    <a:pt x="1867547" y="637362"/>
                  </a:lnTo>
                  <a:lnTo>
                    <a:pt x="1870091" y="642456"/>
                  </a:lnTo>
                  <a:lnTo>
                    <a:pt x="1873270" y="647231"/>
                  </a:lnTo>
                  <a:lnTo>
                    <a:pt x="1876131" y="652324"/>
                  </a:lnTo>
                  <a:lnTo>
                    <a:pt x="1879310" y="656781"/>
                  </a:lnTo>
                  <a:lnTo>
                    <a:pt x="1882808" y="661556"/>
                  </a:lnTo>
                  <a:lnTo>
                    <a:pt x="1886941" y="665695"/>
                  </a:lnTo>
                  <a:lnTo>
                    <a:pt x="1890756" y="669833"/>
                  </a:lnTo>
                  <a:lnTo>
                    <a:pt x="1895206" y="673972"/>
                  </a:lnTo>
                  <a:lnTo>
                    <a:pt x="1899340" y="677792"/>
                  </a:lnTo>
                  <a:lnTo>
                    <a:pt x="1903790" y="681294"/>
                  </a:lnTo>
                  <a:lnTo>
                    <a:pt x="1908559" y="684796"/>
                  </a:lnTo>
                  <a:lnTo>
                    <a:pt x="1913328" y="687661"/>
                  </a:lnTo>
                  <a:lnTo>
                    <a:pt x="1918415" y="690526"/>
                  </a:lnTo>
                  <a:lnTo>
                    <a:pt x="1923502" y="693073"/>
                  </a:lnTo>
                  <a:lnTo>
                    <a:pt x="1928588" y="695938"/>
                  </a:lnTo>
                  <a:lnTo>
                    <a:pt x="1934311" y="697848"/>
                  </a:lnTo>
                  <a:lnTo>
                    <a:pt x="1939716" y="699758"/>
                  </a:lnTo>
                  <a:lnTo>
                    <a:pt x="1945756" y="701349"/>
                  </a:lnTo>
                  <a:lnTo>
                    <a:pt x="1951161" y="702623"/>
                  </a:lnTo>
                  <a:lnTo>
                    <a:pt x="1957201" y="703578"/>
                  </a:lnTo>
                  <a:lnTo>
                    <a:pt x="1963242" y="704533"/>
                  </a:lnTo>
                  <a:lnTo>
                    <a:pt x="1969282" y="704851"/>
                  </a:lnTo>
                  <a:lnTo>
                    <a:pt x="1975323" y="704851"/>
                  </a:lnTo>
                  <a:lnTo>
                    <a:pt x="1981681" y="704851"/>
                  </a:lnTo>
                  <a:lnTo>
                    <a:pt x="1987722" y="704533"/>
                  </a:lnTo>
                  <a:lnTo>
                    <a:pt x="1993762" y="703578"/>
                  </a:lnTo>
                  <a:lnTo>
                    <a:pt x="1999485" y="702623"/>
                  </a:lnTo>
                  <a:lnTo>
                    <a:pt x="2005525" y="701349"/>
                  </a:lnTo>
                  <a:lnTo>
                    <a:pt x="2010930" y="699758"/>
                  </a:lnTo>
                  <a:lnTo>
                    <a:pt x="2016653" y="697848"/>
                  </a:lnTo>
                  <a:lnTo>
                    <a:pt x="2022057" y="695938"/>
                  </a:lnTo>
                  <a:lnTo>
                    <a:pt x="2027462" y="693073"/>
                  </a:lnTo>
                  <a:lnTo>
                    <a:pt x="2032549" y="690526"/>
                  </a:lnTo>
                  <a:lnTo>
                    <a:pt x="2037635" y="687661"/>
                  </a:lnTo>
                  <a:lnTo>
                    <a:pt x="2042404" y="684796"/>
                  </a:lnTo>
                  <a:lnTo>
                    <a:pt x="2047491" y="681294"/>
                  </a:lnTo>
                  <a:lnTo>
                    <a:pt x="2051624" y="677792"/>
                  </a:lnTo>
                  <a:lnTo>
                    <a:pt x="2056075" y="673972"/>
                  </a:lnTo>
                  <a:lnTo>
                    <a:pt x="2060208" y="669833"/>
                  </a:lnTo>
                  <a:lnTo>
                    <a:pt x="2064341" y="665695"/>
                  </a:lnTo>
                  <a:lnTo>
                    <a:pt x="2067838" y="661556"/>
                  </a:lnTo>
                  <a:lnTo>
                    <a:pt x="2071653" y="656781"/>
                  </a:lnTo>
                  <a:lnTo>
                    <a:pt x="2074832" y="652324"/>
                  </a:lnTo>
                  <a:lnTo>
                    <a:pt x="2078012" y="647231"/>
                  </a:lnTo>
                  <a:lnTo>
                    <a:pt x="2080873" y="642456"/>
                  </a:lnTo>
                  <a:lnTo>
                    <a:pt x="2083734" y="637362"/>
                  </a:lnTo>
                  <a:lnTo>
                    <a:pt x="2085960" y="631951"/>
                  </a:lnTo>
                  <a:lnTo>
                    <a:pt x="2088185" y="626539"/>
                  </a:lnTo>
                  <a:lnTo>
                    <a:pt x="2089775" y="620808"/>
                  </a:lnTo>
                  <a:lnTo>
                    <a:pt x="2091364" y="615397"/>
                  </a:lnTo>
                  <a:lnTo>
                    <a:pt x="2092636" y="609348"/>
                  </a:lnTo>
                  <a:lnTo>
                    <a:pt x="2094225" y="603618"/>
                  </a:lnTo>
                  <a:lnTo>
                    <a:pt x="2094861" y="597251"/>
                  </a:lnTo>
                  <a:lnTo>
                    <a:pt x="2095179" y="591521"/>
                  </a:lnTo>
                  <a:lnTo>
                    <a:pt x="2095497" y="585154"/>
                  </a:lnTo>
                  <a:lnTo>
                    <a:pt x="2095179" y="579105"/>
                  </a:lnTo>
                  <a:lnTo>
                    <a:pt x="2094861" y="572739"/>
                  </a:lnTo>
                  <a:lnTo>
                    <a:pt x="2094225" y="567008"/>
                  </a:lnTo>
                  <a:lnTo>
                    <a:pt x="2092636" y="560960"/>
                  </a:lnTo>
                  <a:lnTo>
                    <a:pt x="2091364" y="555230"/>
                  </a:lnTo>
                  <a:lnTo>
                    <a:pt x="2089775" y="549499"/>
                  </a:lnTo>
                  <a:lnTo>
                    <a:pt x="2088185" y="544088"/>
                  </a:lnTo>
                  <a:lnTo>
                    <a:pt x="2085960" y="538357"/>
                  </a:lnTo>
                  <a:lnTo>
                    <a:pt x="2083734" y="533264"/>
                  </a:lnTo>
                  <a:lnTo>
                    <a:pt x="2080873" y="527852"/>
                  </a:lnTo>
                  <a:lnTo>
                    <a:pt x="2078012" y="523077"/>
                  </a:lnTo>
                  <a:lnTo>
                    <a:pt x="2074832" y="517983"/>
                  </a:lnTo>
                  <a:lnTo>
                    <a:pt x="2071653" y="513527"/>
                  </a:lnTo>
                  <a:lnTo>
                    <a:pt x="2067838" y="509070"/>
                  </a:lnTo>
                  <a:lnTo>
                    <a:pt x="2064341" y="504294"/>
                  </a:lnTo>
                  <a:lnTo>
                    <a:pt x="2060208" y="500474"/>
                  </a:lnTo>
                  <a:lnTo>
                    <a:pt x="2056075" y="496654"/>
                  </a:lnTo>
                  <a:lnTo>
                    <a:pt x="2051624" y="492516"/>
                  </a:lnTo>
                  <a:lnTo>
                    <a:pt x="2047491" y="489014"/>
                  </a:lnTo>
                  <a:lnTo>
                    <a:pt x="2042404" y="485831"/>
                  </a:lnTo>
                  <a:lnTo>
                    <a:pt x="2037635" y="482329"/>
                  </a:lnTo>
                  <a:lnTo>
                    <a:pt x="2032549" y="479782"/>
                  </a:lnTo>
                  <a:lnTo>
                    <a:pt x="2027462" y="477235"/>
                  </a:lnTo>
                  <a:lnTo>
                    <a:pt x="2022057" y="474689"/>
                  </a:lnTo>
                  <a:lnTo>
                    <a:pt x="2016653" y="472460"/>
                  </a:lnTo>
                  <a:lnTo>
                    <a:pt x="2010930" y="470550"/>
                  </a:lnTo>
                  <a:lnTo>
                    <a:pt x="2005525" y="468958"/>
                  </a:lnTo>
                  <a:lnTo>
                    <a:pt x="1999485" y="467685"/>
                  </a:lnTo>
                  <a:lnTo>
                    <a:pt x="1993762" y="466730"/>
                  </a:lnTo>
                  <a:lnTo>
                    <a:pt x="1987722" y="465775"/>
                  </a:lnTo>
                  <a:lnTo>
                    <a:pt x="1981681" y="465457"/>
                  </a:lnTo>
                  <a:lnTo>
                    <a:pt x="1975323" y="465138"/>
                  </a:lnTo>
                  <a:close/>
                  <a:moveTo>
                    <a:pt x="2038346" y="0"/>
                  </a:moveTo>
                  <a:lnTo>
                    <a:pt x="3519484" y="0"/>
                  </a:lnTo>
                  <a:lnTo>
                    <a:pt x="3431641" y="179388"/>
                  </a:lnTo>
                  <a:lnTo>
                    <a:pt x="3916359" y="179388"/>
                  </a:lnTo>
                  <a:lnTo>
                    <a:pt x="3916359" y="295278"/>
                  </a:lnTo>
                  <a:lnTo>
                    <a:pt x="4885370" y="295278"/>
                  </a:lnTo>
                  <a:lnTo>
                    <a:pt x="4901245" y="295596"/>
                  </a:lnTo>
                  <a:lnTo>
                    <a:pt x="4917437" y="296231"/>
                  </a:lnTo>
                  <a:lnTo>
                    <a:pt x="4932995" y="297183"/>
                  </a:lnTo>
                  <a:lnTo>
                    <a:pt x="4948552" y="298771"/>
                  </a:lnTo>
                  <a:lnTo>
                    <a:pt x="4964427" y="300676"/>
                  </a:lnTo>
                  <a:lnTo>
                    <a:pt x="4979667" y="302581"/>
                  </a:lnTo>
                  <a:lnTo>
                    <a:pt x="4994907" y="305120"/>
                  </a:lnTo>
                  <a:lnTo>
                    <a:pt x="5010465" y="307977"/>
                  </a:lnTo>
                  <a:lnTo>
                    <a:pt x="5025387" y="311471"/>
                  </a:lnTo>
                  <a:lnTo>
                    <a:pt x="5040310" y="314962"/>
                  </a:lnTo>
                  <a:lnTo>
                    <a:pt x="5054915" y="318772"/>
                  </a:lnTo>
                  <a:lnTo>
                    <a:pt x="5069837" y="323534"/>
                  </a:lnTo>
                  <a:lnTo>
                    <a:pt x="5084125" y="327979"/>
                  </a:lnTo>
                  <a:lnTo>
                    <a:pt x="5098412" y="333059"/>
                  </a:lnTo>
                  <a:lnTo>
                    <a:pt x="5112700" y="338456"/>
                  </a:lnTo>
                  <a:lnTo>
                    <a:pt x="5126987" y="344171"/>
                  </a:lnTo>
                  <a:lnTo>
                    <a:pt x="5140640" y="350203"/>
                  </a:lnTo>
                  <a:lnTo>
                    <a:pt x="5154292" y="356870"/>
                  </a:lnTo>
                  <a:lnTo>
                    <a:pt x="5167627" y="363220"/>
                  </a:lnTo>
                  <a:lnTo>
                    <a:pt x="5180962" y="370522"/>
                  </a:lnTo>
                  <a:lnTo>
                    <a:pt x="5193980" y="377507"/>
                  </a:lnTo>
                  <a:lnTo>
                    <a:pt x="5206680" y="385126"/>
                  </a:lnTo>
                  <a:lnTo>
                    <a:pt x="5219380" y="393381"/>
                  </a:lnTo>
                  <a:lnTo>
                    <a:pt x="5232080" y="401318"/>
                  </a:lnTo>
                  <a:lnTo>
                    <a:pt x="5244462" y="409890"/>
                  </a:lnTo>
                  <a:lnTo>
                    <a:pt x="5256527" y="418780"/>
                  </a:lnTo>
                  <a:lnTo>
                    <a:pt x="5268275" y="427669"/>
                  </a:lnTo>
                  <a:lnTo>
                    <a:pt x="5279705" y="436876"/>
                  </a:lnTo>
                  <a:lnTo>
                    <a:pt x="5291135" y="446718"/>
                  </a:lnTo>
                  <a:lnTo>
                    <a:pt x="5302247" y="456560"/>
                  </a:lnTo>
                  <a:lnTo>
                    <a:pt x="5313360" y="466720"/>
                  </a:lnTo>
                  <a:lnTo>
                    <a:pt x="5323520" y="477197"/>
                  </a:lnTo>
                  <a:lnTo>
                    <a:pt x="5333997" y="487674"/>
                  </a:lnTo>
                  <a:lnTo>
                    <a:pt x="5344157" y="498786"/>
                  </a:lnTo>
                  <a:lnTo>
                    <a:pt x="5354000" y="509898"/>
                  </a:lnTo>
                  <a:lnTo>
                    <a:pt x="5363842" y="521327"/>
                  </a:lnTo>
                  <a:lnTo>
                    <a:pt x="5373367" y="532757"/>
                  </a:lnTo>
                  <a:lnTo>
                    <a:pt x="5381940" y="544504"/>
                  </a:lnTo>
                  <a:lnTo>
                    <a:pt x="5390830" y="556568"/>
                  </a:lnTo>
                  <a:lnTo>
                    <a:pt x="5399402" y="568950"/>
                  </a:lnTo>
                  <a:lnTo>
                    <a:pt x="5407657" y="581332"/>
                  </a:lnTo>
                  <a:lnTo>
                    <a:pt x="5415595" y="594031"/>
                  </a:lnTo>
                  <a:lnTo>
                    <a:pt x="5423215" y="606731"/>
                  </a:lnTo>
                  <a:lnTo>
                    <a:pt x="5430517" y="619747"/>
                  </a:lnTo>
                  <a:lnTo>
                    <a:pt x="5437502" y="633082"/>
                  </a:lnTo>
                  <a:lnTo>
                    <a:pt x="5444170" y="646416"/>
                  </a:lnTo>
                  <a:lnTo>
                    <a:pt x="5450520" y="660068"/>
                  </a:lnTo>
                  <a:lnTo>
                    <a:pt x="5456552" y="674037"/>
                  </a:lnTo>
                  <a:lnTo>
                    <a:pt x="5462267" y="688007"/>
                  </a:lnTo>
                  <a:lnTo>
                    <a:pt x="5467665" y="702293"/>
                  </a:lnTo>
                  <a:lnTo>
                    <a:pt x="5472745" y="716580"/>
                  </a:lnTo>
                  <a:lnTo>
                    <a:pt x="5477507" y="731184"/>
                  </a:lnTo>
                  <a:lnTo>
                    <a:pt x="5481952" y="745789"/>
                  </a:lnTo>
                  <a:lnTo>
                    <a:pt x="5485762" y="760393"/>
                  </a:lnTo>
                  <a:lnTo>
                    <a:pt x="5489572" y="775315"/>
                  </a:lnTo>
                  <a:lnTo>
                    <a:pt x="5492747" y="790554"/>
                  </a:lnTo>
                  <a:lnTo>
                    <a:pt x="5495605" y="805793"/>
                  </a:lnTo>
                  <a:lnTo>
                    <a:pt x="5498145" y="821033"/>
                  </a:lnTo>
                  <a:lnTo>
                    <a:pt x="5500367" y="836589"/>
                  </a:lnTo>
                  <a:lnTo>
                    <a:pt x="5502272" y="852146"/>
                  </a:lnTo>
                  <a:lnTo>
                    <a:pt x="5503542" y="867703"/>
                  </a:lnTo>
                  <a:lnTo>
                    <a:pt x="5504495" y="883577"/>
                  </a:lnTo>
                  <a:lnTo>
                    <a:pt x="5505130" y="899451"/>
                  </a:lnTo>
                  <a:lnTo>
                    <a:pt x="5505447" y="915326"/>
                  </a:lnTo>
                  <a:lnTo>
                    <a:pt x="5505447" y="6237953"/>
                  </a:lnTo>
                  <a:lnTo>
                    <a:pt x="5505130" y="6253827"/>
                  </a:lnTo>
                  <a:lnTo>
                    <a:pt x="5504495" y="6270019"/>
                  </a:lnTo>
                  <a:lnTo>
                    <a:pt x="5503542" y="6285575"/>
                  </a:lnTo>
                  <a:lnTo>
                    <a:pt x="5502272" y="6301132"/>
                  </a:lnTo>
                  <a:lnTo>
                    <a:pt x="5500367" y="6317006"/>
                  </a:lnTo>
                  <a:lnTo>
                    <a:pt x="5498145" y="6332246"/>
                  </a:lnTo>
                  <a:lnTo>
                    <a:pt x="5495605" y="6347485"/>
                  </a:lnTo>
                  <a:lnTo>
                    <a:pt x="5492747" y="6363042"/>
                  </a:lnTo>
                  <a:lnTo>
                    <a:pt x="5489572" y="6377963"/>
                  </a:lnTo>
                  <a:lnTo>
                    <a:pt x="5485762" y="6392885"/>
                  </a:lnTo>
                  <a:lnTo>
                    <a:pt x="5481952" y="6407490"/>
                  </a:lnTo>
                  <a:lnTo>
                    <a:pt x="5477507" y="6422411"/>
                  </a:lnTo>
                  <a:lnTo>
                    <a:pt x="5472745" y="6436698"/>
                  </a:lnTo>
                  <a:lnTo>
                    <a:pt x="5467665" y="6450985"/>
                  </a:lnTo>
                  <a:lnTo>
                    <a:pt x="5462267" y="6465272"/>
                  </a:lnTo>
                  <a:lnTo>
                    <a:pt x="5456552" y="6479241"/>
                  </a:lnTo>
                  <a:lnTo>
                    <a:pt x="5450520" y="6493210"/>
                  </a:lnTo>
                  <a:lnTo>
                    <a:pt x="5444170" y="6506862"/>
                  </a:lnTo>
                  <a:lnTo>
                    <a:pt x="5437502" y="6520197"/>
                  </a:lnTo>
                  <a:lnTo>
                    <a:pt x="5430517" y="6533531"/>
                  </a:lnTo>
                  <a:lnTo>
                    <a:pt x="5423215" y="6546548"/>
                  </a:lnTo>
                  <a:lnTo>
                    <a:pt x="5415595" y="6559247"/>
                  </a:lnTo>
                  <a:lnTo>
                    <a:pt x="5407657" y="6572264"/>
                  </a:lnTo>
                  <a:lnTo>
                    <a:pt x="5399402" y="6584646"/>
                  </a:lnTo>
                  <a:lnTo>
                    <a:pt x="5390830" y="6597028"/>
                  </a:lnTo>
                  <a:lnTo>
                    <a:pt x="5381940" y="6609092"/>
                  </a:lnTo>
                  <a:lnTo>
                    <a:pt x="5373367" y="6620839"/>
                  </a:lnTo>
                  <a:lnTo>
                    <a:pt x="5363842" y="6632269"/>
                  </a:lnTo>
                  <a:lnTo>
                    <a:pt x="5354000" y="6643698"/>
                  </a:lnTo>
                  <a:lnTo>
                    <a:pt x="5344157" y="6654810"/>
                  </a:lnTo>
                  <a:lnTo>
                    <a:pt x="5333997" y="6665922"/>
                  </a:lnTo>
                  <a:lnTo>
                    <a:pt x="5323520" y="6676082"/>
                  </a:lnTo>
                  <a:lnTo>
                    <a:pt x="5313360" y="6686559"/>
                  </a:lnTo>
                  <a:lnTo>
                    <a:pt x="5302247" y="6696718"/>
                  </a:lnTo>
                  <a:lnTo>
                    <a:pt x="5291135" y="6706560"/>
                  </a:lnTo>
                  <a:lnTo>
                    <a:pt x="5279705" y="6716402"/>
                  </a:lnTo>
                  <a:lnTo>
                    <a:pt x="5268275" y="6725609"/>
                  </a:lnTo>
                  <a:lnTo>
                    <a:pt x="5256527" y="6734499"/>
                  </a:lnTo>
                  <a:lnTo>
                    <a:pt x="5244462" y="6743388"/>
                  </a:lnTo>
                  <a:lnTo>
                    <a:pt x="5232080" y="6751960"/>
                  </a:lnTo>
                  <a:lnTo>
                    <a:pt x="5219380" y="6760215"/>
                  </a:lnTo>
                  <a:lnTo>
                    <a:pt x="5206680" y="6768152"/>
                  </a:lnTo>
                  <a:lnTo>
                    <a:pt x="5193980" y="6775772"/>
                  </a:lnTo>
                  <a:lnTo>
                    <a:pt x="5180962" y="6783074"/>
                  </a:lnTo>
                  <a:lnTo>
                    <a:pt x="5167627" y="6790059"/>
                  </a:lnTo>
                  <a:lnTo>
                    <a:pt x="5154292" y="6796726"/>
                  </a:lnTo>
                  <a:lnTo>
                    <a:pt x="5140640" y="6803075"/>
                  </a:lnTo>
                  <a:lnTo>
                    <a:pt x="5126987" y="6809108"/>
                  </a:lnTo>
                  <a:lnTo>
                    <a:pt x="5112700" y="6814822"/>
                  </a:lnTo>
                  <a:lnTo>
                    <a:pt x="5098412" y="6820220"/>
                  </a:lnTo>
                  <a:lnTo>
                    <a:pt x="5084125" y="6825299"/>
                  </a:lnTo>
                  <a:lnTo>
                    <a:pt x="5069837" y="6830062"/>
                  </a:lnTo>
                  <a:lnTo>
                    <a:pt x="5054915" y="6834506"/>
                  </a:lnTo>
                  <a:lnTo>
                    <a:pt x="5040310" y="6838316"/>
                  </a:lnTo>
                  <a:lnTo>
                    <a:pt x="5025387" y="6842126"/>
                  </a:lnTo>
                  <a:lnTo>
                    <a:pt x="5010465" y="6845301"/>
                  </a:lnTo>
                  <a:lnTo>
                    <a:pt x="4994907" y="6848158"/>
                  </a:lnTo>
                  <a:lnTo>
                    <a:pt x="4979667" y="6850698"/>
                  </a:lnTo>
                  <a:lnTo>
                    <a:pt x="4964427" y="6852920"/>
                  </a:lnTo>
                  <a:lnTo>
                    <a:pt x="4948552" y="6854825"/>
                  </a:lnTo>
                  <a:lnTo>
                    <a:pt x="4932995" y="6856095"/>
                  </a:lnTo>
                  <a:lnTo>
                    <a:pt x="4917437" y="6857048"/>
                  </a:lnTo>
                  <a:lnTo>
                    <a:pt x="4901245" y="6857683"/>
                  </a:lnTo>
                  <a:lnTo>
                    <a:pt x="4885370" y="6858000"/>
                  </a:lnTo>
                  <a:lnTo>
                    <a:pt x="619760" y="6858000"/>
                  </a:lnTo>
                  <a:lnTo>
                    <a:pt x="603885" y="6857683"/>
                  </a:lnTo>
                  <a:lnTo>
                    <a:pt x="588010" y="6857048"/>
                  </a:lnTo>
                  <a:lnTo>
                    <a:pt x="572135" y="6856095"/>
                  </a:lnTo>
                  <a:lnTo>
                    <a:pt x="556578" y="6854825"/>
                  </a:lnTo>
                  <a:lnTo>
                    <a:pt x="541020" y="6852920"/>
                  </a:lnTo>
                  <a:lnTo>
                    <a:pt x="525463" y="6850698"/>
                  </a:lnTo>
                  <a:lnTo>
                    <a:pt x="510223" y="6848158"/>
                  </a:lnTo>
                  <a:lnTo>
                    <a:pt x="494983" y="6845301"/>
                  </a:lnTo>
                  <a:lnTo>
                    <a:pt x="479743" y="6842126"/>
                  </a:lnTo>
                  <a:lnTo>
                    <a:pt x="465138" y="6838316"/>
                  </a:lnTo>
                  <a:lnTo>
                    <a:pt x="450215" y="6834506"/>
                  </a:lnTo>
                  <a:lnTo>
                    <a:pt x="435610" y="6830062"/>
                  </a:lnTo>
                  <a:lnTo>
                    <a:pt x="421005" y="6825299"/>
                  </a:lnTo>
                  <a:lnTo>
                    <a:pt x="406718" y="6820220"/>
                  </a:lnTo>
                  <a:lnTo>
                    <a:pt x="392748" y="6814822"/>
                  </a:lnTo>
                  <a:lnTo>
                    <a:pt x="378460" y="6809108"/>
                  </a:lnTo>
                  <a:lnTo>
                    <a:pt x="364808" y="6803075"/>
                  </a:lnTo>
                  <a:lnTo>
                    <a:pt x="351155" y="6796726"/>
                  </a:lnTo>
                  <a:lnTo>
                    <a:pt x="337820" y="6790059"/>
                  </a:lnTo>
                  <a:lnTo>
                    <a:pt x="324485" y="6783074"/>
                  </a:lnTo>
                  <a:lnTo>
                    <a:pt x="311468" y="6775772"/>
                  </a:lnTo>
                  <a:lnTo>
                    <a:pt x="298768" y="6768152"/>
                  </a:lnTo>
                  <a:lnTo>
                    <a:pt x="286068" y="6760215"/>
                  </a:lnTo>
                  <a:lnTo>
                    <a:pt x="273050" y="6751960"/>
                  </a:lnTo>
                  <a:lnTo>
                    <a:pt x="260985" y="6743388"/>
                  </a:lnTo>
                  <a:lnTo>
                    <a:pt x="248920" y="6734499"/>
                  </a:lnTo>
                  <a:lnTo>
                    <a:pt x="237173" y="6725609"/>
                  </a:lnTo>
                  <a:lnTo>
                    <a:pt x="225425" y="6716402"/>
                  </a:lnTo>
                  <a:lnTo>
                    <a:pt x="213995" y="6706560"/>
                  </a:lnTo>
                  <a:lnTo>
                    <a:pt x="202883" y="6696718"/>
                  </a:lnTo>
                  <a:lnTo>
                    <a:pt x="192088" y="6686559"/>
                  </a:lnTo>
                  <a:lnTo>
                    <a:pt x="181610" y="6676082"/>
                  </a:lnTo>
                  <a:lnTo>
                    <a:pt x="171450" y="6665922"/>
                  </a:lnTo>
                  <a:lnTo>
                    <a:pt x="160973" y="6654810"/>
                  </a:lnTo>
                  <a:lnTo>
                    <a:pt x="151130" y="6643698"/>
                  </a:lnTo>
                  <a:lnTo>
                    <a:pt x="141605" y="6632269"/>
                  </a:lnTo>
                  <a:lnTo>
                    <a:pt x="132080" y="6620839"/>
                  </a:lnTo>
                  <a:lnTo>
                    <a:pt x="123190" y="6609092"/>
                  </a:lnTo>
                  <a:lnTo>
                    <a:pt x="114300" y="6597028"/>
                  </a:lnTo>
                  <a:lnTo>
                    <a:pt x="105728" y="6584646"/>
                  </a:lnTo>
                  <a:lnTo>
                    <a:pt x="97473" y="6572264"/>
                  </a:lnTo>
                  <a:lnTo>
                    <a:pt x="89853" y="6559247"/>
                  </a:lnTo>
                  <a:lnTo>
                    <a:pt x="82233" y="6546548"/>
                  </a:lnTo>
                  <a:lnTo>
                    <a:pt x="74613" y="6533531"/>
                  </a:lnTo>
                  <a:lnTo>
                    <a:pt x="67945" y="6520197"/>
                  </a:lnTo>
                  <a:lnTo>
                    <a:pt x="60960" y="6506862"/>
                  </a:lnTo>
                  <a:lnTo>
                    <a:pt x="54928" y="6493210"/>
                  </a:lnTo>
                  <a:lnTo>
                    <a:pt x="48578" y="6479241"/>
                  </a:lnTo>
                  <a:lnTo>
                    <a:pt x="43180" y="6465272"/>
                  </a:lnTo>
                  <a:lnTo>
                    <a:pt x="37465" y="6450985"/>
                  </a:lnTo>
                  <a:lnTo>
                    <a:pt x="32703" y="6436698"/>
                  </a:lnTo>
                  <a:lnTo>
                    <a:pt x="27623" y="6422411"/>
                  </a:lnTo>
                  <a:lnTo>
                    <a:pt x="23495" y="6407490"/>
                  </a:lnTo>
                  <a:lnTo>
                    <a:pt x="19685" y="6392885"/>
                  </a:lnTo>
                  <a:lnTo>
                    <a:pt x="15875" y="6377963"/>
                  </a:lnTo>
                  <a:lnTo>
                    <a:pt x="12700" y="6363042"/>
                  </a:lnTo>
                  <a:lnTo>
                    <a:pt x="9843" y="6347485"/>
                  </a:lnTo>
                  <a:lnTo>
                    <a:pt x="7303" y="6332246"/>
                  </a:lnTo>
                  <a:lnTo>
                    <a:pt x="4763" y="6317006"/>
                  </a:lnTo>
                  <a:lnTo>
                    <a:pt x="3175" y="6301132"/>
                  </a:lnTo>
                  <a:lnTo>
                    <a:pt x="1905" y="6285575"/>
                  </a:lnTo>
                  <a:lnTo>
                    <a:pt x="953" y="6270019"/>
                  </a:lnTo>
                  <a:lnTo>
                    <a:pt x="318" y="6253827"/>
                  </a:lnTo>
                  <a:lnTo>
                    <a:pt x="0" y="6237953"/>
                  </a:lnTo>
                  <a:lnTo>
                    <a:pt x="0" y="915326"/>
                  </a:lnTo>
                  <a:lnTo>
                    <a:pt x="318" y="899451"/>
                  </a:lnTo>
                  <a:lnTo>
                    <a:pt x="953" y="883577"/>
                  </a:lnTo>
                  <a:lnTo>
                    <a:pt x="1905" y="867703"/>
                  </a:lnTo>
                  <a:lnTo>
                    <a:pt x="3175" y="852146"/>
                  </a:lnTo>
                  <a:lnTo>
                    <a:pt x="4763" y="836589"/>
                  </a:lnTo>
                  <a:lnTo>
                    <a:pt x="7303" y="821033"/>
                  </a:lnTo>
                  <a:lnTo>
                    <a:pt x="9843" y="805793"/>
                  </a:lnTo>
                  <a:lnTo>
                    <a:pt x="12700" y="790554"/>
                  </a:lnTo>
                  <a:lnTo>
                    <a:pt x="15875" y="775315"/>
                  </a:lnTo>
                  <a:lnTo>
                    <a:pt x="19685" y="760393"/>
                  </a:lnTo>
                  <a:lnTo>
                    <a:pt x="23495" y="745789"/>
                  </a:lnTo>
                  <a:lnTo>
                    <a:pt x="27623" y="731184"/>
                  </a:lnTo>
                  <a:lnTo>
                    <a:pt x="32703" y="716580"/>
                  </a:lnTo>
                  <a:lnTo>
                    <a:pt x="37465" y="702293"/>
                  </a:lnTo>
                  <a:lnTo>
                    <a:pt x="43180" y="688007"/>
                  </a:lnTo>
                  <a:lnTo>
                    <a:pt x="48578" y="674037"/>
                  </a:lnTo>
                  <a:lnTo>
                    <a:pt x="54928" y="660068"/>
                  </a:lnTo>
                  <a:lnTo>
                    <a:pt x="60960" y="646416"/>
                  </a:lnTo>
                  <a:lnTo>
                    <a:pt x="67945" y="633082"/>
                  </a:lnTo>
                  <a:lnTo>
                    <a:pt x="74613" y="619747"/>
                  </a:lnTo>
                  <a:lnTo>
                    <a:pt x="82233" y="606731"/>
                  </a:lnTo>
                  <a:lnTo>
                    <a:pt x="89853" y="594031"/>
                  </a:lnTo>
                  <a:lnTo>
                    <a:pt x="97473" y="581332"/>
                  </a:lnTo>
                  <a:lnTo>
                    <a:pt x="105728" y="568950"/>
                  </a:lnTo>
                  <a:lnTo>
                    <a:pt x="114300" y="556568"/>
                  </a:lnTo>
                  <a:lnTo>
                    <a:pt x="123190" y="544504"/>
                  </a:lnTo>
                  <a:lnTo>
                    <a:pt x="132080" y="532757"/>
                  </a:lnTo>
                  <a:lnTo>
                    <a:pt x="141605" y="521327"/>
                  </a:lnTo>
                  <a:lnTo>
                    <a:pt x="151130" y="509898"/>
                  </a:lnTo>
                  <a:lnTo>
                    <a:pt x="160973" y="498786"/>
                  </a:lnTo>
                  <a:lnTo>
                    <a:pt x="171450" y="487674"/>
                  </a:lnTo>
                  <a:lnTo>
                    <a:pt x="181610" y="477197"/>
                  </a:lnTo>
                  <a:lnTo>
                    <a:pt x="192088" y="466720"/>
                  </a:lnTo>
                  <a:lnTo>
                    <a:pt x="202883" y="456560"/>
                  </a:lnTo>
                  <a:lnTo>
                    <a:pt x="213995" y="446718"/>
                  </a:lnTo>
                  <a:lnTo>
                    <a:pt x="225425" y="436876"/>
                  </a:lnTo>
                  <a:lnTo>
                    <a:pt x="237173" y="427669"/>
                  </a:lnTo>
                  <a:lnTo>
                    <a:pt x="248920" y="418780"/>
                  </a:lnTo>
                  <a:lnTo>
                    <a:pt x="260985" y="409890"/>
                  </a:lnTo>
                  <a:lnTo>
                    <a:pt x="273050" y="401318"/>
                  </a:lnTo>
                  <a:lnTo>
                    <a:pt x="286068" y="393381"/>
                  </a:lnTo>
                  <a:lnTo>
                    <a:pt x="298768" y="385126"/>
                  </a:lnTo>
                  <a:lnTo>
                    <a:pt x="311468" y="377507"/>
                  </a:lnTo>
                  <a:lnTo>
                    <a:pt x="324485" y="370522"/>
                  </a:lnTo>
                  <a:lnTo>
                    <a:pt x="337820" y="363220"/>
                  </a:lnTo>
                  <a:lnTo>
                    <a:pt x="351155" y="356870"/>
                  </a:lnTo>
                  <a:lnTo>
                    <a:pt x="364808" y="350203"/>
                  </a:lnTo>
                  <a:lnTo>
                    <a:pt x="378460" y="344171"/>
                  </a:lnTo>
                  <a:lnTo>
                    <a:pt x="392748" y="338456"/>
                  </a:lnTo>
                  <a:lnTo>
                    <a:pt x="406718" y="333059"/>
                  </a:lnTo>
                  <a:lnTo>
                    <a:pt x="421005" y="327979"/>
                  </a:lnTo>
                  <a:lnTo>
                    <a:pt x="435610" y="323534"/>
                  </a:lnTo>
                  <a:lnTo>
                    <a:pt x="450215" y="318772"/>
                  </a:lnTo>
                  <a:lnTo>
                    <a:pt x="465138" y="314962"/>
                  </a:lnTo>
                  <a:lnTo>
                    <a:pt x="479743" y="311471"/>
                  </a:lnTo>
                  <a:lnTo>
                    <a:pt x="494983" y="307977"/>
                  </a:lnTo>
                  <a:lnTo>
                    <a:pt x="510223" y="305120"/>
                  </a:lnTo>
                  <a:lnTo>
                    <a:pt x="525463" y="302581"/>
                  </a:lnTo>
                  <a:lnTo>
                    <a:pt x="541020" y="300676"/>
                  </a:lnTo>
                  <a:lnTo>
                    <a:pt x="556578" y="298771"/>
                  </a:lnTo>
                  <a:lnTo>
                    <a:pt x="572135" y="297183"/>
                  </a:lnTo>
                  <a:lnTo>
                    <a:pt x="588010" y="296231"/>
                  </a:lnTo>
                  <a:lnTo>
                    <a:pt x="603885" y="295596"/>
                  </a:lnTo>
                  <a:lnTo>
                    <a:pt x="619760" y="295278"/>
                  </a:lnTo>
                  <a:lnTo>
                    <a:pt x="1639884" y="295278"/>
                  </a:lnTo>
                  <a:lnTo>
                    <a:pt x="1639884" y="179388"/>
                  </a:lnTo>
                  <a:lnTo>
                    <a:pt x="2125900" y="179388"/>
                  </a:lnTo>
                  <a:lnTo>
                    <a:pt x="2038346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532699" y="2854452"/>
            <a:ext cx="1769807" cy="1769807"/>
            <a:chOff x="6494599" y="2930652"/>
            <a:chExt cx="1769807" cy="1769807"/>
          </a:xfrm>
        </p:grpSpPr>
        <p:sp>
          <p:nvSpPr>
            <p:cNvPr id="29" name="椭圆 28"/>
            <p:cNvSpPr/>
            <p:nvPr/>
          </p:nvSpPr>
          <p:spPr>
            <a:xfrm>
              <a:off x="6494599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KSO_Shape"/>
            <p:cNvSpPr>
              <a:spLocks/>
            </p:cNvSpPr>
            <p:nvPr/>
          </p:nvSpPr>
          <p:spPr bwMode="auto">
            <a:xfrm>
              <a:off x="6988820" y="3417577"/>
              <a:ext cx="781364" cy="795956"/>
            </a:xfrm>
            <a:custGeom>
              <a:avLst/>
              <a:gdLst>
                <a:gd name="T0" fmla="*/ 1088909 w 1944688"/>
                <a:gd name="T1" fmla="*/ 1478020 h 1979613"/>
                <a:gd name="T2" fmla="*/ 1105805 w 1944688"/>
                <a:gd name="T3" fmla="*/ 1615987 h 1979613"/>
                <a:gd name="T4" fmla="*/ 979564 w 1944688"/>
                <a:gd name="T5" fmla="*/ 1431925 h 1979613"/>
                <a:gd name="T6" fmla="*/ 811133 w 1944688"/>
                <a:gd name="T7" fmla="*/ 1321868 h 1979613"/>
                <a:gd name="T8" fmla="*/ 770571 w 1944688"/>
                <a:gd name="T9" fmla="*/ 1208449 h 1979613"/>
                <a:gd name="T10" fmla="*/ 827928 w 1944688"/>
                <a:gd name="T11" fmla="*/ 1109921 h 1979613"/>
                <a:gd name="T12" fmla="*/ 1112606 w 1944688"/>
                <a:gd name="T13" fmla="*/ 674053 h 1979613"/>
                <a:gd name="T14" fmla="*/ 1149350 w 1944688"/>
                <a:gd name="T15" fmla="*/ 766128 h 1979613"/>
                <a:gd name="T16" fmla="*/ 1085682 w 1944688"/>
                <a:gd name="T17" fmla="*/ 922338 h 1979613"/>
                <a:gd name="T18" fmla="*/ 916605 w 1944688"/>
                <a:gd name="T19" fmla="*/ 541568 h 1979613"/>
                <a:gd name="T20" fmla="*/ 864200 w 1944688"/>
                <a:gd name="T21" fmla="*/ 1004409 h 1979613"/>
                <a:gd name="T22" fmla="*/ 743510 w 1944688"/>
                <a:gd name="T23" fmla="*/ 1114247 h 1979613"/>
                <a:gd name="T24" fmla="*/ 749545 w 1944688"/>
                <a:gd name="T25" fmla="*/ 1320271 h 1979613"/>
                <a:gd name="T26" fmla="*/ 863882 w 1944688"/>
                <a:gd name="T27" fmla="*/ 1423442 h 1979613"/>
                <a:gd name="T28" fmla="*/ 1035388 w 1944688"/>
                <a:gd name="T29" fmla="*/ 1692004 h 1979613"/>
                <a:gd name="T30" fmla="*/ 1135434 w 1944688"/>
                <a:gd name="T31" fmla="*/ 1598357 h 1979613"/>
                <a:gd name="T32" fmla="*/ 1087158 w 1944688"/>
                <a:gd name="T33" fmla="*/ 1425029 h 1979613"/>
                <a:gd name="T34" fmla="*/ 1029672 w 1944688"/>
                <a:gd name="T35" fmla="*/ 1070121 h 1979613"/>
                <a:gd name="T36" fmla="*/ 1170370 w 1944688"/>
                <a:gd name="T37" fmla="*/ 968220 h 1979613"/>
                <a:gd name="T38" fmla="*/ 1219598 w 1944688"/>
                <a:gd name="T39" fmla="*/ 767275 h 1979613"/>
                <a:gd name="T40" fmla="*/ 1157348 w 1944688"/>
                <a:gd name="T41" fmla="*/ 597122 h 1979613"/>
                <a:gd name="T42" fmla="*/ 995370 w 1944688"/>
                <a:gd name="T43" fmla="*/ 529823 h 1979613"/>
                <a:gd name="T44" fmla="*/ 888020 w 1944688"/>
                <a:gd name="T45" fmla="*/ 312370 h 1979613"/>
                <a:gd name="T46" fmla="*/ 871505 w 1944688"/>
                <a:gd name="T47" fmla="*/ 408875 h 1979613"/>
                <a:gd name="T48" fmla="*/ 969327 w 1944688"/>
                <a:gd name="T49" fmla="*/ 472999 h 1979613"/>
                <a:gd name="T50" fmla="*/ 1059209 w 1944688"/>
                <a:gd name="T51" fmla="*/ 399351 h 1979613"/>
                <a:gd name="T52" fmla="*/ 1026813 w 1944688"/>
                <a:gd name="T53" fmla="*/ 299037 h 1979613"/>
                <a:gd name="T54" fmla="*/ 1190379 w 1944688"/>
                <a:gd name="T55" fmla="*/ 1270 h 1979613"/>
                <a:gd name="T56" fmla="*/ 1266286 w 1944688"/>
                <a:gd name="T57" fmla="*/ 52379 h 1979613"/>
                <a:gd name="T58" fmla="*/ 1285978 w 1944688"/>
                <a:gd name="T59" fmla="*/ 375543 h 1979613"/>
                <a:gd name="T60" fmla="*/ 1339335 w 1944688"/>
                <a:gd name="T61" fmla="*/ 412367 h 1979613"/>
                <a:gd name="T62" fmla="*/ 1627402 w 1944688"/>
                <a:gd name="T63" fmla="*/ 266975 h 1979613"/>
                <a:gd name="T64" fmla="*/ 1713155 w 1944688"/>
                <a:gd name="T65" fmla="*/ 299037 h 1979613"/>
                <a:gd name="T66" fmla="*/ 1944688 w 1944688"/>
                <a:gd name="T67" fmla="*/ 730768 h 1979613"/>
                <a:gd name="T68" fmla="*/ 1900224 w 1944688"/>
                <a:gd name="T69" fmla="*/ 811083 h 1979613"/>
                <a:gd name="T70" fmla="*/ 1646458 w 1944688"/>
                <a:gd name="T71" fmla="*/ 985997 h 1979613"/>
                <a:gd name="T72" fmla="*/ 1891013 w 1944688"/>
                <a:gd name="T73" fmla="*/ 1162499 h 1979613"/>
                <a:gd name="T74" fmla="*/ 1943735 w 1944688"/>
                <a:gd name="T75" fmla="*/ 1238369 h 1979613"/>
                <a:gd name="T76" fmla="*/ 1720142 w 1944688"/>
                <a:gd name="T77" fmla="*/ 1672640 h 1979613"/>
                <a:gd name="T78" fmla="*/ 1637883 w 1944688"/>
                <a:gd name="T79" fmla="*/ 1712956 h 1979613"/>
                <a:gd name="T80" fmla="*/ 1347910 w 1944688"/>
                <a:gd name="T81" fmla="*/ 1568199 h 1979613"/>
                <a:gd name="T82" fmla="*/ 1289471 w 1944688"/>
                <a:gd name="T83" fmla="*/ 1595817 h 1979613"/>
                <a:gd name="T84" fmla="*/ 1271050 w 1944688"/>
                <a:gd name="T85" fmla="*/ 1918028 h 1979613"/>
                <a:gd name="T86" fmla="*/ 1200542 w 1944688"/>
                <a:gd name="T87" fmla="*/ 1976121 h 1979613"/>
                <a:gd name="T88" fmla="*/ 710797 w 1944688"/>
                <a:gd name="T89" fmla="*/ 1960884 h 1979613"/>
                <a:gd name="T90" fmla="*/ 663474 w 1944688"/>
                <a:gd name="T91" fmla="*/ 1882156 h 1979613"/>
                <a:gd name="T92" fmla="*/ 638384 w 1944688"/>
                <a:gd name="T93" fmla="*/ 1574866 h 1979613"/>
                <a:gd name="T94" fmla="*/ 363339 w 1944688"/>
                <a:gd name="T95" fmla="*/ 1698353 h 1979613"/>
                <a:gd name="T96" fmla="*/ 271551 w 1944688"/>
                <a:gd name="T97" fmla="*/ 1705655 h 1979613"/>
                <a:gd name="T98" fmla="*/ 6987 w 1944688"/>
                <a:gd name="T99" fmla="*/ 1295510 h 1979613"/>
                <a:gd name="T100" fmla="*/ 13339 w 1944688"/>
                <a:gd name="T101" fmla="*/ 1204402 h 1979613"/>
                <a:gd name="T102" fmla="*/ 283303 w 1944688"/>
                <a:gd name="T103" fmla="*/ 1025361 h 1979613"/>
                <a:gd name="T104" fmla="*/ 288702 w 1944688"/>
                <a:gd name="T105" fmla="*/ 960601 h 1979613"/>
                <a:gd name="T106" fmla="*/ 18739 w 1944688"/>
                <a:gd name="T107" fmla="*/ 784100 h 1979613"/>
                <a:gd name="T108" fmla="*/ 3811 w 1944688"/>
                <a:gd name="T109" fmla="*/ 693944 h 1979613"/>
                <a:gd name="T110" fmla="*/ 261706 w 1944688"/>
                <a:gd name="T111" fmla="*/ 277768 h 1979613"/>
                <a:gd name="T112" fmla="*/ 353493 w 1944688"/>
                <a:gd name="T113" fmla="*/ 276181 h 1979613"/>
                <a:gd name="T114" fmla="*/ 632032 w 1944688"/>
                <a:gd name="T115" fmla="*/ 407922 h 1979613"/>
                <a:gd name="T116" fmla="*/ 663157 w 1944688"/>
                <a:gd name="T117" fmla="*/ 108250 h 1979613"/>
                <a:gd name="T118" fmla="*/ 702540 w 1944688"/>
                <a:gd name="T119" fmla="*/ 24761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44688" h="1979613">
                  <a:moveTo>
                    <a:pt x="979564" y="1431925"/>
                  </a:moveTo>
                  <a:lnTo>
                    <a:pt x="987534" y="1431925"/>
                  </a:lnTo>
                  <a:lnTo>
                    <a:pt x="995504" y="1432561"/>
                  </a:lnTo>
                  <a:lnTo>
                    <a:pt x="1003474" y="1433515"/>
                  </a:lnTo>
                  <a:lnTo>
                    <a:pt x="1011443" y="1435104"/>
                  </a:lnTo>
                  <a:lnTo>
                    <a:pt x="1023238" y="1437647"/>
                  </a:lnTo>
                  <a:lnTo>
                    <a:pt x="1029614" y="1439237"/>
                  </a:lnTo>
                  <a:lnTo>
                    <a:pt x="1035352" y="1441144"/>
                  </a:lnTo>
                  <a:lnTo>
                    <a:pt x="1041091" y="1443687"/>
                  </a:lnTo>
                  <a:lnTo>
                    <a:pt x="1046829" y="1445913"/>
                  </a:lnTo>
                  <a:lnTo>
                    <a:pt x="1052886" y="1449092"/>
                  </a:lnTo>
                  <a:lnTo>
                    <a:pt x="1058305" y="1452271"/>
                  </a:lnTo>
                  <a:lnTo>
                    <a:pt x="1063725" y="1455450"/>
                  </a:lnTo>
                  <a:lnTo>
                    <a:pt x="1069463" y="1459264"/>
                  </a:lnTo>
                  <a:lnTo>
                    <a:pt x="1074563" y="1463397"/>
                  </a:lnTo>
                  <a:lnTo>
                    <a:pt x="1079664" y="1467847"/>
                  </a:lnTo>
                  <a:lnTo>
                    <a:pt x="1084127" y="1472616"/>
                  </a:lnTo>
                  <a:lnTo>
                    <a:pt x="1088909" y="1478020"/>
                  </a:lnTo>
                  <a:lnTo>
                    <a:pt x="1093372" y="1484060"/>
                  </a:lnTo>
                  <a:lnTo>
                    <a:pt x="1097198" y="1489782"/>
                  </a:lnTo>
                  <a:lnTo>
                    <a:pt x="1101023" y="1496458"/>
                  </a:lnTo>
                  <a:lnTo>
                    <a:pt x="1104848" y="1503770"/>
                  </a:lnTo>
                  <a:lnTo>
                    <a:pt x="1107399" y="1511081"/>
                  </a:lnTo>
                  <a:lnTo>
                    <a:pt x="1110268" y="1519029"/>
                  </a:lnTo>
                  <a:lnTo>
                    <a:pt x="1112499" y="1526658"/>
                  </a:lnTo>
                  <a:lnTo>
                    <a:pt x="1114093" y="1535559"/>
                  </a:lnTo>
                  <a:lnTo>
                    <a:pt x="1115687" y="1544142"/>
                  </a:lnTo>
                  <a:lnTo>
                    <a:pt x="1116962" y="1553043"/>
                  </a:lnTo>
                  <a:lnTo>
                    <a:pt x="1117600" y="1561627"/>
                  </a:lnTo>
                  <a:lnTo>
                    <a:pt x="1117600" y="1570210"/>
                  </a:lnTo>
                  <a:lnTo>
                    <a:pt x="1117281" y="1578475"/>
                  </a:lnTo>
                  <a:lnTo>
                    <a:pt x="1116006" y="1586740"/>
                  </a:lnTo>
                  <a:lnTo>
                    <a:pt x="1114412" y="1594688"/>
                  </a:lnTo>
                  <a:lnTo>
                    <a:pt x="1112181" y="1601999"/>
                  </a:lnTo>
                  <a:lnTo>
                    <a:pt x="1109311" y="1609311"/>
                  </a:lnTo>
                  <a:lnTo>
                    <a:pt x="1105805" y="1615987"/>
                  </a:lnTo>
                  <a:lnTo>
                    <a:pt x="1102298" y="1622027"/>
                  </a:lnTo>
                  <a:lnTo>
                    <a:pt x="1098154" y="1628385"/>
                  </a:lnTo>
                  <a:lnTo>
                    <a:pt x="1093372" y="1633789"/>
                  </a:lnTo>
                  <a:lnTo>
                    <a:pt x="1088590" y="1638875"/>
                  </a:lnTo>
                  <a:lnTo>
                    <a:pt x="1083490" y="1643644"/>
                  </a:lnTo>
                  <a:lnTo>
                    <a:pt x="1078389" y="1648094"/>
                  </a:lnTo>
                  <a:lnTo>
                    <a:pt x="1072970" y="1651909"/>
                  </a:lnTo>
                  <a:lnTo>
                    <a:pt x="1067231" y="1655406"/>
                  </a:lnTo>
                  <a:lnTo>
                    <a:pt x="1061812" y="1658903"/>
                  </a:lnTo>
                  <a:lnTo>
                    <a:pt x="1056074" y="1662082"/>
                  </a:lnTo>
                  <a:lnTo>
                    <a:pt x="1044279" y="1667486"/>
                  </a:lnTo>
                  <a:lnTo>
                    <a:pt x="1032483" y="1672254"/>
                  </a:lnTo>
                  <a:lnTo>
                    <a:pt x="1020051" y="1676705"/>
                  </a:lnTo>
                  <a:lnTo>
                    <a:pt x="1005067" y="1680520"/>
                  </a:lnTo>
                  <a:lnTo>
                    <a:pt x="990084" y="1683698"/>
                  </a:lnTo>
                  <a:lnTo>
                    <a:pt x="975420" y="1685924"/>
                  </a:lnTo>
                  <a:lnTo>
                    <a:pt x="960437" y="1687513"/>
                  </a:lnTo>
                  <a:lnTo>
                    <a:pt x="979564" y="1431925"/>
                  </a:lnTo>
                  <a:close/>
                  <a:moveTo>
                    <a:pt x="913172" y="1082675"/>
                  </a:moveTo>
                  <a:lnTo>
                    <a:pt x="935037" y="1374775"/>
                  </a:lnTo>
                  <a:lnTo>
                    <a:pt x="923312" y="1373508"/>
                  </a:lnTo>
                  <a:lnTo>
                    <a:pt x="911587" y="1371924"/>
                  </a:lnTo>
                  <a:lnTo>
                    <a:pt x="899545" y="1369706"/>
                  </a:lnTo>
                  <a:lnTo>
                    <a:pt x="887820" y="1366538"/>
                  </a:lnTo>
                  <a:lnTo>
                    <a:pt x="875778" y="1363053"/>
                  </a:lnTo>
                  <a:lnTo>
                    <a:pt x="864370" y="1358301"/>
                  </a:lnTo>
                  <a:lnTo>
                    <a:pt x="858349" y="1355767"/>
                  </a:lnTo>
                  <a:lnTo>
                    <a:pt x="852962" y="1353232"/>
                  </a:lnTo>
                  <a:lnTo>
                    <a:pt x="847258" y="1350064"/>
                  </a:lnTo>
                  <a:lnTo>
                    <a:pt x="841554" y="1346896"/>
                  </a:lnTo>
                  <a:lnTo>
                    <a:pt x="836484" y="1343411"/>
                  </a:lnTo>
                  <a:lnTo>
                    <a:pt x="831097" y="1339609"/>
                  </a:lnTo>
                  <a:lnTo>
                    <a:pt x="826027" y="1335491"/>
                  </a:lnTo>
                  <a:lnTo>
                    <a:pt x="820956" y="1331372"/>
                  </a:lnTo>
                  <a:lnTo>
                    <a:pt x="816203" y="1326620"/>
                  </a:lnTo>
                  <a:lnTo>
                    <a:pt x="811133" y="1321868"/>
                  </a:lnTo>
                  <a:lnTo>
                    <a:pt x="806696" y="1316482"/>
                  </a:lnTo>
                  <a:lnTo>
                    <a:pt x="802577" y="1311413"/>
                  </a:lnTo>
                  <a:lnTo>
                    <a:pt x="798140" y="1305394"/>
                  </a:lnTo>
                  <a:lnTo>
                    <a:pt x="794338" y="1299691"/>
                  </a:lnTo>
                  <a:lnTo>
                    <a:pt x="790535" y="1293355"/>
                  </a:lnTo>
                  <a:lnTo>
                    <a:pt x="787366" y="1287019"/>
                  </a:lnTo>
                  <a:lnTo>
                    <a:pt x="784197" y="1280365"/>
                  </a:lnTo>
                  <a:lnTo>
                    <a:pt x="781028" y="1273396"/>
                  </a:lnTo>
                  <a:lnTo>
                    <a:pt x="778176" y="1266426"/>
                  </a:lnTo>
                  <a:lnTo>
                    <a:pt x="775958" y="1259456"/>
                  </a:lnTo>
                  <a:lnTo>
                    <a:pt x="774057" y="1251852"/>
                  </a:lnTo>
                  <a:lnTo>
                    <a:pt x="772472" y="1244566"/>
                  </a:lnTo>
                  <a:lnTo>
                    <a:pt x="771205" y="1236962"/>
                  </a:lnTo>
                  <a:lnTo>
                    <a:pt x="770571" y="1230943"/>
                  </a:lnTo>
                  <a:lnTo>
                    <a:pt x="770571" y="1228408"/>
                  </a:lnTo>
                  <a:lnTo>
                    <a:pt x="769937" y="1224290"/>
                  </a:lnTo>
                  <a:lnTo>
                    <a:pt x="769937" y="1216370"/>
                  </a:lnTo>
                  <a:lnTo>
                    <a:pt x="770571" y="1208449"/>
                  </a:lnTo>
                  <a:lnTo>
                    <a:pt x="771205" y="1201163"/>
                  </a:lnTo>
                  <a:lnTo>
                    <a:pt x="772472" y="1193559"/>
                  </a:lnTo>
                  <a:lnTo>
                    <a:pt x="773740" y="1186589"/>
                  </a:lnTo>
                  <a:lnTo>
                    <a:pt x="775641" y="1179936"/>
                  </a:lnTo>
                  <a:lnTo>
                    <a:pt x="777542" y="1173283"/>
                  </a:lnTo>
                  <a:lnTo>
                    <a:pt x="779761" y="1166947"/>
                  </a:lnTo>
                  <a:lnTo>
                    <a:pt x="782296" y="1160928"/>
                  </a:lnTo>
                  <a:lnTo>
                    <a:pt x="785465" y="1154908"/>
                  </a:lnTo>
                  <a:lnTo>
                    <a:pt x="788317" y="1149522"/>
                  </a:lnTo>
                  <a:lnTo>
                    <a:pt x="792119" y="1144137"/>
                  </a:lnTo>
                  <a:lnTo>
                    <a:pt x="795922" y="1139068"/>
                  </a:lnTo>
                  <a:lnTo>
                    <a:pt x="799725" y="1134315"/>
                  </a:lnTo>
                  <a:lnTo>
                    <a:pt x="804161" y="1129563"/>
                  </a:lnTo>
                  <a:lnTo>
                    <a:pt x="808281" y="1124811"/>
                  </a:lnTo>
                  <a:lnTo>
                    <a:pt x="813034" y="1121009"/>
                  </a:lnTo>
                  <a:lnTo>
                    <a:pt x="818104" y="1116891"/>
                  </a:lnTo>
                  <a:lnTo>
                    <a:pt x="822858" y="1113406"/>
                  </a:lnTo>
                  <a:lnTo>
                    <a:pt x="827928" y="1109921"/>
                  </a:lnTo>
                  <a:lnTo>
                    <a:pt x="833315" y="1106753"/>
                  </a:lnTo>
                  <a:lnTo>
                    <a:pt x="844089" y="1101367"/>
                  </a:lnTo>
                  <a:lnTo>
                    <a:pt x="854864" y="1096298"/>
                  </a:lnTo>
                  <a:lnTo>
                    <a:pt x="866272" y="1092496"/>
                  </a:lnTo>
                  <a:lnTo>
                    <a:pt x="877680" y="1089011"/>
                  </a:lnTo>
                  <a:lnTo>
                    <a:pt x="889405" y="1086160"/>
                  </a:lnTo>
                  <a:lnTo>
                    <a:pt x="901130" y="1084259"/>
                  </a:lnTo>
                  <a:lnTo>
                    <a:pt x="913172" y="1082675"/>
                  </a:lnTo>
                  <a:close/>
                  <a:moveTo>
                    <a:pt x="1039752" y="628650"/>
                  </a:moveTo>
                  <a:lnTo>
                    <a:pt x="1050839" y="632778"/>
                  </a:lnTo>
                  <a:lnTo>
                    <a:pt x="1061292" y="637858"/>
                  </a:lnTo>
                  <a:lnTo>
                    <a:pt x="1072695" y="643890"/>
                  </a:lnTo>
                  <a:lnTo>
                    <a:pt x="1083148" y="650240"/>
                  </a:lnTo>
                  <a:lnTo>
                    <a:pt x="1093601" y="657225"/>
                  </a:lnTo>
                  <a:lnTo>
                    <a:pt x="1098986" y="661035"/>
                  </a:lnTo>
                  <a:lnTo>
                    <a:pt x="1103420" y="665163"/>
                  </a:lnTo>
                  <a:lnTo>
                    <a:pt x="1108172" y="669290"/>
                  </a:lnTo>
                  <a:lnTo>
                    <a:pt x="1112606" y="674053"/>
                  </a:lnTo>
                  <a:lnTo>
                    <a:pt x="1116724" y="678498"/>
                  </a:lnTo>
                  <a:lnTo>
                    <a:pt x="1121159" y="682943"/>
                  </a:lnTo>
                  <a:lnTo>
                    <a:pt x="1124960" y="687705"/>
                  </a:lnTo>
                  <a:lnTo>
                    <a:pt x="1128444" y="692785"/>
                  </a:lnTo>
                  <a:lnTo>
                    <a:pt x="1131612" y="697865"/>
                  </a:lnTo>
                  <a:lnTo>
                    <a:pt x="1134779" y="703580"/>
                  </a:lnTo>
                  <a:lnTo>
                    <a:pt x="1137630" y="708660"/>
                  </a:lnTo>
                  <a:lnTo>
                    <a:pt x="1139847" y="714058"/>
                  </a:lnTo>
                  <a:lnTo>
                    <a:pt x="1141748" y="719455"/>
                  </a:lnTo>
                  <a:lnTo>
                    <a:pt x="1143332" y="724853"/>
                  </a:lnTo>
                  <a:lnTo>
                    <a:pt x="1144915" y="730885"/>
                  </a:lnTo>
                  <a:lnTo>
                    <a:pt x="1146499" y="736600"/>
                  </a:lnTo>
                  <a:lnTo>
                    <a:pt x="1147449" y="742950"/>
                  </a:lnTo>
                  <a:lnTo>
                    <a:pt x="1148083" y="749300"/>
                  </a:lnTo>
                  <a:lnTo>
                    <a:pt x="1148716" y="755968"/>
                  </a:lnTo>
                  <a:lnTo>
                    <a:pt x="1148716" y="759143"/>
                  </a:lnTo>
                  <a:lnTo>
                    <a:pt x="1149350" y="763270"/>
                  </a:lnTo>
                  <a:lnTo>
                    <a:pt x="1149350" y="766128"/>
                  </a:lnTo>
                  <a:lnTo>
                    <a:pt x="1149350" y="767715"/>
                  </a:lnTo>
                  <a:lnTo>
                    <a:pt x="1149350" y="770890"/>
                  </a:lnTo>
                  <a:lnTo>
                    <a:pt x="1149350" y="778193"/>
                  </a:lnTo>
                  <a:lnTo>
                    <a:pt x="1148400" y="793115"/>
                  </a:lnTo>
                  <a:lnTo>
                    <a:pt x="1146816" y="807721"/>
                  </a:lnTo>
                  <a:lnTo>
                    <a:pt x="1145866" y="814706"/>
                  </a:lnTo>
                  <a:lnTo>
                    <a:pt x="1144282" y="821691"/>
                  </a:lnTo>
                  <a:lnTo>
                    <a:pt x="1142698" y="828358"/>
                  </a:lnTo>
                  <a:lnTo>
                    <a:pt x="1140798" y="835026"/>
                  </a:lnTo>
                  <a:lnTo>
                    <a:pt x="1136363" y="848043"/>
                  </a:lnTo>
                  <a:lnTo>
                    <a:pt x="1131295" y="860426"/>
                  </a:lnTo>
                  <a:lnTo>
                    <a:pt x="1128444" y="866458"/>
                  </a:lnTo>
                  <a:lnTo>
                    <a:pt x="1125277" y="872173"/>
                  </a:lnTo>
                  <a:lnTo>
                    <a:pt x="1118625" y="883603"/>
                  </a:lnTo>
                  <a:lnTo>
                    <a:pt x="1111339" y="894081"/>
                  </a:lnTo>
                  <a:lnTo>
                    <a:pt x="1103420" y="904558"/>
                  </a:lnTo>
                  <a:lnTo>
                    <a:pt x="1094868" y="913766"/>
                  </a:lnTo>
                  <a:lnTo>
                    <a:pt x="1085682" y="922338"/>
                  </a:lnTo>
                  <a:lnTo>
                    <a:pt x="1076179" y="930593"/>
                  </a:lnTo>
                  <a:lnTo>
                    <a:pt x="1066360" y="938213"/>
                  </a:lnTo>
                  <a:lnTo>
                    <a:pt x="1060025" y="942341"/>
                  </a:lnTo>
                  <a:lnTo>
                    <a:pt x="1054006" y="946786"/>
                  </a:lnTo>
                  <a:lnTo>
                    <a:pt x="1047671" y="950596"/>
                  </a:lnTo>
                  <a:lnTo>
                    <a:pt x="1041019" y="954088"/>
                  </a:lnTo>
                  <a:lnTo>
                    <a:pt x="1027716" y="960756"/>
                  </a:lnTo>
                  <a:lnTo>
                    <a:pt x="1014412" y="966788"/>
                  </a:lnTo>
                  <a:lnTo>
                    <a:pt x="1039752" y="628650"/>
                  </a:lnTo>
                  <a:close/>
                  <a:moveTo>
                    <a:pt x="953447" y="529505"/>
                  </a:moveTo>
                  <a:lnTo>
                    <a:pt x="947094" y="530140"/>
                  </a:lnTo>
                  <a:lnTo>
                    <a:pt x="941060" y="531410"/>
                  </a:lnTo>
                  <a:lnTo>
                    <a:pt x="935026" y="532997"/>
                  </a:lnTo>
                  <a:lnTo>
                    <a:pt x="929309" y="535220"/>
                  </a:lnTo>
                  <a:lnTo>
                    <a:pt x="928038" y="535220"/>
                  </a:lnTo>
                  <a:lnTo>
                    <a:pt x="928038" y="535537"/>
                  </a:lnTo>
                  <a:lnTo>
                    <a:pt x="922004" y="538394"/>
                  </a:lnTo>
                  <a:lnTo>
                    <a:pt x="916605" y="541568"/>
                  </a:lnTo>
                  <a:lnTo>
                    <a:pt x="911523" y="545060"/>
                  </a:lnTo>
                  <a:lnTo>
                    <a:pt x="906441" y="548870"/>
                  </a:lnTo>
                  <a:lnTo>
                    <a:pt x="901677" y="553314"/>
                  </a:lnTo>
                  <a:lnTo>
                    <a:pt x="897866" y="557441"/>
                  </a:lnTo>
                  <a:lnTo>
                    <a:pt x="894055" y="562520"/>
                  </a:lnTo>
                  <a:lnTo>
                    <a:pt x="890561" y="567917"/>
                  </a:lnTo>
                  <a:lnTo>
                    <a:pt x="887385" y="573313"/>
                  </a:lnTo>
                  <a:lnTo>
                    <a:pt x="884527" y="579027"/>
                  </a:lnTo>
                  <a:lnTo>
                    <a:pt x="882303" y="585059"/>
                  </a:lnTo>
                  <a:lnTo>
                    <a:pt x="880715" y="590773"/>
                  </a:lnTo>
                  <a:lnTo>
                    <a:pt x="879127" y="597122"/>
                  </a:lnTo>
                  <a:lnTo>
                    <a:pt x="878174" y="603789"/>
                  </a:lnTo>
                  <a:lnTo>
                    <a:pt x="877857" y="610455"/>
                  </a:lnTo>
                  <a:lnTo>
                    <a:pt x="878174" y="617121"/>
                  </a:lnTo>
                  <a:lnTo>
                    <a:pt x="906124" y="992029"/>
                  </a:lnTo>
                  <a:lnTo>
                    <a:pt x="891831" y="995521"/>
                  </a:lnTo>
                  <a:lnTo>
                    <a:pt x="877539" y="999965"/>
                  </a:lnTo>
                  <a:lnTo>
                    <a:pt x="864200" y="1004409"/>
                  </a:lnTo>
                  <a:lnTo>
                    <a:pt x="851178" y="1010123"/>
                  </a:lnTo>
                  <a:lnTo>
                    <a:pt x="838156" y="1015838"/>
                  </a:lnTo>
                  <a:lnTo>
                    <a:pt x="831487" y="1019329"/>
                  </a:lnTo>
                  <a:lnTo>
                    <a:pt x="825452" y="1022821"/>
                  </a:lnTo>
                  <a:lnTo>
                    <a:pt x="818783" y="1026948"/>
                  </a:lnTo>
                  <a:lnTo>
                    <a:pt x="812430" y="1031075"/>
                  </a:lnTo>
                  <a:lnTo>
                    <a:pt x="806078" y="1035519"/>
                  </a:lnTo>
                  <a:lnTo>
                    <a:pt x="799726" y="1040599"/>
                  </a:lnTo>
                  <a:lnTo>
                    <a:pt x="793692" y="1045678"/>
                  </a:lnTo>
                  <a:lnTo>
                    <a:pt x="787340" y="1051074"/>
                  </a:lnTo>
                  <a:lnTo>
                    <a:pt x="780988" y="1057106"/>
                  </a:lnTo>
                  <a:lnTo>
                    <a:pt x="775271" y="1063772"/>
                  </a:lnTo>
                  <a:lnTo>
                    <a:pt x="769236" y="1070756"/>
                  </a:lnTo>
                  <a:lnTo>
                    <a:pt x="763837" y="1078058"/>
                  </a:lnTo>
                  <a:lnTo>
                    <a:pt x="757803" y="1086311"/>
                  </a:lnTo>
                  <a:lnTo>
                    <a:pt x="752721" y="1095200"/>
                  </a:lnTo>
                  <a:lnTo>
                    <a:pt x="747639" y="1104406"/>
                  </a:lnTo>
                  <a:lnTo>
                    <a:pt x="743510" y="1114247"/>
                  </a:lnTo>
                  <a:lnTo>
                    <a:pt x="739064" y="1124723"/>
                  </a:lnTo>
                  <a:lnTo>
                    <a:pt x="735253" y="1136151"/>
                  </a:lnTo>
                  <a:lnTo>
                    <a:pt x="732077" y="1147896"/>
                  </a:lnTo>
                  <a:lnTo>
                    <a:pt x="729218" y="1159959"/>
                  </a:lnTo>
                  <a:lnTo>
                    <a:pt x="727313" y="1172340"/>
                  </a:lnTo>
                  <a:lnTo>
                    <a:pt x="726042" y="1185038"/>
                  </a:lnTo>
                  <a:lnTo>
                    <a:pt x="725407" y="1197736"/>
                  </a:lnTo>
                  <a:lnTo>
                    <a:pt x="725089" y="1210751"/>
                  </a:lnTo>
                  <a:lnTo>
                    <a:pt x="725089" y="1223132"/>
                  </a:lnTo>
                  <a:lnTo>
                    <a:pt x="725407" y="1229481"/>
                  </a:lnTo>
                  <a:lnTo>
                    <a:pt x="725725" y="1236782"/>
                  </a:lnTo>
                  <a:lnTo>
                    <a:pt x="727630" y="1251385"/>
                  </a:lnTo>
                  <a:lnTo>
                    <a:pt x="730171" y="1263765"/>
                  </a:lnTo>
                  <a:lnTo>
                    <a:pt x="733347" y="1276146"/>
                  </a:lnTo>
                  <a:lnTo>
                    <a:pt x="736841" y="1287891"/>
                  </a:lnTo>
                  <a:lnTo>
                    <a:pt x="740652" y="1299002"/>
                  </a:lnTo>
                  <a:lnTo>
                    <a:pt x="745098" y="1310113"/>
                  </a:lnTo>
                  <a:lnTo>
                    <a:pt x="749545" y="1320271"/>
                  </a:lnTo>
                  <a:lnTo>
                    <a:pt x="754309" y="1330112"/>
                  </a:lnTo>
                  <a:lnTo>
                    <a:pt x="760026" y="1339636"/>
                  </a:lnTo>
                  <a:lnTo>
                    <a:pt x="765425" y="1348524"/>
                  </a:lnTo>
                  <a:lnTo>
                    <a:pt x="771142" y="1356778"/>
                  </a:lnTo>
                  <a:lnTo>
                    <a:pt x="777176" y="1364079"/>
                  </a:lnTo>
                  <a:lnTo>
                    <a:pt x="783529" y="1371698"/>
                  </a:lnTo>
                  <a:lnTo>
                    <a:pt x="789563" y="1378364"/>
                  </a:lnTo>
                  <a:lnTo>
                    <a:pt x="796233" y="1384396"/>
                  </a:lnTo>
                  <a:lnTo>
                    <a:pt x="802902" y="1390110"/>
                  </a:lnTo>
                  <a:lnTo>
                    <a:pt x="809572" y="1395189"/>
                  </a:lnTo>
                  <a:lnTo>
                    <a:pt x="816242" y="1400268"/>
                  </a:lnTo>
                  <a:lnTo>
                    <a:pt x="822911" y="1404395"/>
                  </a:lnTo>
                  <a:lnTo>
                    <a:pt x="829581" y="1408522"/>
                  </a:lnTo>
                  <a:lnTo>
                    <a:pt x="836251" y="1412014"/>
                  </a:lnTo>
                  <a:lnTo>
                    <a:pt x="843238" y="1415506"/>
                  </a:lnTo>
                  <a:lnTo>
                    <a:pt x="849908" y="1418363"/>
                  </a:lnTo>
                  <a:lnTo>
                    <a:pt x="856577" y="1420903"/>
                  </a:lnTo>
                  <a:lnTo>
                    <a:pt x="863882" y="1423442"/>
                  </a:lnTo>
                  <a:lnTo>
                    <a:pt x="870552" y="1425347"/>
                  </a:lnTo>
                  <a:lnTo>
                    <a:pt x="877222" y="1427252"/>
                  </a:lnTo>
                  <a:lnTo>
                    <a:pt x="884209" y="1428839"/>
                  </a:lnTo>
                  <a:lnTo>
                    <a:pt x="897548" y="1431061"/>
                  </a:lnTo>
                  <a:lnTo>
                    <a:pt x="910888" y="1432648"/>
                  </a:lnTo>
                  <a:lnTo>
                    <a:pt x="925180" y="1433601"/>
                  </a:lnTo>
                  <a:lnTo>
                    <a:pt x="939472" y="1433601"/>
                  </a:lnTo>
                  <a:lnTo>
                    <a:pt x="958528" y="1687877"/>
                  </a:lnTo>
                  <a:lnTo>
                    <a:pt x="956305" y="1687877"/>
                  </a:lnTo>
                  <a:lnTo>
                    <a:pt x="956623" y="1698353"/>
                  </a:lnTo>
                  <a:lnTo>
                    <a:pt x="959481" y="1698671"/>
                  </a:lnTo>
                  <a:lnTo>
                    <a:pt x="959799" y="1703115"/>
                  </a:lnTo>
                  <a:lnTo>
                    <a:pt x="960116" y="1698671"/>
                  </a:lnTo>
                  <a:lnTo>
                    <a:pt x="975996" y="1698671"/>
                  </a:lnTo>
                  <a:lnTo>
                    <a:pt x="991559" y="1698353"/>
                  </a:lnTo>
                  <a:lnTo>
                    <a:pt x="1007122" y="1697083"/>
                  </a:lnTo>
                  <a:lnTo>
                    <a:pt x="1023002" y="1694861"/>
                  </a:lnTo>
                  <a:lnTo>
                    <a:pt x="1035388" y="1692004"/>
                  </a:lnTo>
                  <a:lnTo>
                    <a:pt x="1048410" y="1688830"/>
                  </a:lnTo>
                  <a:lnTo>
                    <a:pt x="1054762" y="1686608"/>
                  </a:lnTo>
                  <a:lnTo>
                    <a:pt x="1060797" y="1684385"/>
                  </a:lnTo>
                  <a:lnTo>
                    <a:pt x="1067149" y="1681528"/>
                  </a:lnTo>
                  <a:lnTo>
                    <a:pt x="1073501" y="1678671"/>
                  </a:lnTo>
                  <a:lnTo>
                    <a:pt x="1079853" y="1675179"/>
                  </a:lnTo>
                  <a:lnTo>
                    <a:pt x="1085570" y="1671370"/>
                  </a:lnTo>
                  <a:lnTo>
                    <a:pt x="1091922" y="1667243"/>
                  </a:lnTo>
                  <a:lnTo>
                    <a:pt x="1097639" y="1662799"/>
                  </a:lnTo>
                  <a:lnTo>
                    <a:pt x="1103673" y="1657085"/>
                  </a:lnTo>
                  <a:lnTo>
                    <a:pt x="1109072" y="1651371"/>
                  </a:lnTo>
                  <a:lnTo>
                    <a:pt x="1114472" y="1644704"/>
                  </a:lnTo>
                  <a:lnTo>
                    <a:pt x="1120189" y="1637086"/>
                  </a:lnTo>
                  <a:lnTo>
                    <a:pt x="1124953" y="1628514"/>
                  </a:lnTo>
                  <a:lnTo>
                    <a:pt x="1129082" y="1619308"/>
                  </a:lnTo>
                  <a:lnTo>
                    <a:pt x="1132575" y="1609467"/>
                  </a:lnTo>
                  <a:lnTo>
                    <a:pt x="1134163" y="1604071"/>
                  </a:lnTo>
                  <a:lnTo>
                    <a:pt x="1135434" y="1598357"/>
                  </a:lnTo>
                  <a:lnTo>
                    <a:pt x="1136704" y="1592643"/>
                  </a:lnTo>
                  <a:lnTo>
                    <a:pt x="1137657" y="1586611"/>
                  </a:lnTo>
                  <a:lnTo>
                    <a:pt x="1138927" y="1574866"/>
                  </a:lnTo>
                  <a:lnTo>
                    <a:pt x="1139245" y="1562802"/>
                  </a:lnTo>
                  <a:lnTo>
                    <a:pt x="1138927" y="1551057"/>
                  </a:lnTo>
                  <a:lnTo>
                    <a:pt x="1137974" y="1539311"/>
                  </a:lnTo>
                  <a:lnTo>
                    <a:pt x="1136704" y="1527566"/>
                  </a:lnTo>
                  <a:lnTo>
                    <a:pt x="1134481" y="1516137"/>
                  </a:lnTo>
                  <a:lnTo>
                    <a:pt x="1131940" y="1504709"/>
                  </a:lnTo>
                  <a:lnTo>
                    <a:pt x="1128764" y="1493916"/>
                  </a:lnTo>
                  <a:lnTo>
                    <a:pt x="1125270" y="1482805"/>
                  </a:lnTo>
                  <a:lnTo>
                    <a:pt x="1120824" y="1472647"/>
                  </a:lnTo>
                  <a:lnTo>
                    <a:pt x="1115742" y="1463441"/>
                  </a:lnTo>
                  <a:lnTo>
                    <a:pt x="1110660" y="1454235"/>
                  </a:lnTo>
                  <a:lnTo>
                    <a:pt x="1105261" y="1445981"/>
                  </a:lnTo>
                  <a:lnTo>
                    <a:pt x="1099227" y="1438362"/>
                  </a:lnTo>
                  <a:lnTo>
                    <a:pt x="1093510" y="1431061"/>
                  </a:lnTo>
                  <a:lnTo>
                    <a:pt x="1087158" y="1425029"/>
                  </a:lnTo>
                  <a:lnTo>
                    <a:pt x="1080806" y="1418998"/>
                  </a:lnTo>
                  <a:lnTo>
                    <a:pt x="1074771" y="1413919"/>
                  </a:lnTo>
                  <a:lnTo>
                    <a:pt x="1068102" y="1409157"/>
                  </a:lnTo>
                  <a:lnTo>
                    <a:pt x="1061750" y="1404395"/>
                  </a:lnTo>
                  <a:lnTo>
                    <a:pt x="1055080" y="1400586"/>
                  </a:lnTo>
                  <a:lnTo>
                    <a:pt x="1048410" y="1397094"/>
                  </a:lnTo>
                  <a:lnTo>
                    <a:pt x="1041740" y="1393602"/>
                  </a:lnTo>
                  <a:lnTo>
                    <a:pt x="1035071" y="1390745"/>
                  </a:lnTo>
                  <a:lnTo>
                    <a:pt x="1028401" y="1388205"/>
                  </a:lnTo>
                  <a:lnTo>
                    <a:pt x="1021731" y="1385666"/>
                  </a:lnTo>
                  <a:lnTo>
                    <a:pt x="1015062" y="1383761"/>
                  </a:lnTo>
                  <a:lnTo>
                    <a:pt x="1007122" y="1381539"/>
                  </a:lnTo>
                  <a:lnTo>
                    <a:pt x="999499" y="1379952"/>
                  </a:lnTo>
                  <a:lnTo>
                    <a:pt x="991877" y="1378364"/>
                  </a:lnTo>
                  <a:lnTo>
                    <a:pt x="983937" y="1377095"/>
                  </a:lnTo>
                  <a:lnTo>
                    <a:pt x="1006804" y="1075201"/>
                  </a:lnTo>
                  <a:lnTo>
                    <a:pt x="1018238" y="1072661"/>
                  </a:lnTo>
                  <a:lnTo>
                    <a:pt x="1029672" y="1070121"/>
                  </a:lnTo>
                  <a:lnTo>
                    <a:pt x="1040788" y="1066947"/>
                  </a:lnTo>
                  <a:lnTo>
                    <a:pt x="1051904" y="1062820"/>
                  </a:lnTo>
                  <a:lnTo>
                    <a:pt x="1063338" y="1058376"/>
                  </a:lnTo>
                  <a:lnTo>
                    <a:pt x="1074771" y="1053297"/>
                  </a:lnTo>
                  <a:lnTo>
                    <a:pt x="1085570" y="1047265"/>
                  </a:lnTo>
                  <a:lnTo>
                    <a:pt x="1096686" y="1040916"/>
                  </a:lnTo>
                  <a:lnTo>
                    <a:pt x="1103356" y="1036789"/>
                  </a:lnTo>
                  <a:lnTo>
                    <a:pt x="1109390" y="1032027"/>
                  </a:lnTo>
                  <a:lnTo>
                    <a:pt x="1116060" y="1027266"/>
                  </a:lnTo>
                  <a:lnTo>
                    <a:pt x="1122412" y="1022187"/>
                  </a:lnTo>
                  <a:lnTo>
                    <a:pt x="1128764" y="1016790"/>
                  </a:lnTo>
                  <a:lnTo>
                    <a:pt x="1135116" y="1010758"/>
                  </a:lnTo>
                  <a:lnTo>
                    <a:pt x="1141150" y="1005044"/>
                  </a:lnTo>
                  <a:lnTo>
                    <a:pt x="1147185" y="998378"/>
                  </a:lnTo>
                  <a:lnTo>
                    <a:pt x="1152902" y="991394"/>
                  </a:lnTo>
                  <a:lnTo>
                    <a:pt x="1158936" y="984093"/>
                  </a:lnTo>
                  <a:lnTo>
                    <a:pt x="1164336" y="976474"/>
                  </a:lnTo>
                  <a:lnTo>
                    <a:pt x="1170370" y="968220"/>
                  </a:lnTo>
                  <a:lnTo>
                    <a:pt x="1175452" y="959966"/>
                  </a:lnTo>
                  <a:lnTo>
                    <a:pt x="1180533" y="950760"/>
                  </a:lnTo>
                  <a:lnTo>
                    <a:pt x="1185615" y="941554"/>
                  </a:lnTo>
                  <a:lnTo>
                    <a:pt x="1190379" y="931714"/>
                  </a:lnTo>
                  <a:lnTo>
                    <a:pt x="1194508" y="921555"/>
                  </a:lnTo>
                  <a:lnTo>
                    <a:pt x="1198954" y="910444"/>
                  </a:lnTo>
                  <a:lnTo>
                    <a:pt x="1202766" y="899651"/>
                  </a:lnTo>
                  <a:lnTo>
                    <a:pt x="1206259" y="887906"/>
                  </a:lnTo>
                  <a:lnTo>
                    <a:pt x="1209435" y="876160"/>
                  </a:lnTo>
                  <a:lnTo>
                    <a:pt x="1212294" y="863779"/>
                  </a:lnTo>
                  <a:lnTo>
                    <a:pt x="1214517" y="851399"/>
                  </a:lnTo>
                  <a:lnTo>
                    <a:pt x="1216422" y="838701"/>
                  </a:lnTo>
                  <a:lnTo>
                    <a:pt x="1217693" y="826003"/>
                  </a:lnTo>
                  <a:lnTo>
                    <a:pt x="1218963" y="812988"/>
                  </a:lnTo>
                  <a:lnTo>
                    <a:pt x="1219598" y="799972"/>
                  </a:lnTo>
                  <a:lnTo>
                    <a:pt x="1219916" y="787274"/>
                  </a:lnTo>
                  <a:lnTo>
                    <a:pt x="1219916" y="774259"/>
                  </a:lnTo>
                  <a:lnTo>
                    <a:pt x="1219598" y="767275"/>
                  </a:lnTo>
                  <a:lnTo>
                    <a:pt x="1219598" y="763783"/>
                  </a:lnTo>
                  <a:lnTo>
                    <a:pt x="1219281" y="760926"/>
                  </a:lnTo>
                  <a:lnTo>
                    <a:pt x="1219281" y="754894"/>
                  </a:lnTo>
                  <a:lnTo>
                    <a:pt x="1218328" y="747910"/>
                  </a:lnTo>
                  <a:lnTo>
                    <a:pt x="1218010" y="740927"/>
                  </a:lnTo>
                  <a:lnTo>
                    <a:pt x="1217058" y="734260"/>
                  </a:lnTo>
                  <a:lnTo>
                    <a:pt x="1214834" y="720292"/>
                  </a:lnTo>
                  <a:lnTo>
                    <a:pt x="1212294" y="706325"/>
                  </a:lnTo>
                  <a:lnTo>
                    <a:pt x="1208800" y="692674"/>
                  </a:lnTo>
                  <a:lnTo>
                    <a:pt x="1204671" y="679341"/>
                  </a:lnTo>
                  <a:lnTo>
                    <a:pt x="1199907" y="666643"/>
                  </a:lnTo>
                  <a:lnTo>
                    <a:pt x="1194826" y="654263"/>
                  </a:lnTo>
                  <a:lnTo>
                    <a:pt x="1189426" y="642835"/>
                  </a:lnTo>
                  <a:lnTo>
                    <a:pt x="1183709" y="632359"/>
                  </a:lnTo>
                  <a:lnTo>
                    <a:pt x="1177357" y="622201"/>
                  </a:lnTo>
                  <a:lnTo>
                    <a:pt x="1170688" y="613312"/>
                  </a:lnTo>
                  <a:lnTo>
                    <a:pt x="1164018" y="605058"/>
                  </a:lnTo>
                  <a:lnTo>
                    <a:pt x="1157348" y="597122"/>
                  </a:lnTo>
                  <a:lnTo>
                    <a:pt x="1150361" y="590138"/>
                  </a:lnTo>
                  <a:lnTo>
                    <a:pt x="1143691" y="583789"/>
                  </a:lnTo>
                  <a:lnTo>
                    <a:pt x="1136704" y="578075"/>
                  </a:lnTo>
                  <a:lnTo>
                    <a:pt x="1129399" y="572996"/>
                  </a:lnTo>
                  <a:lnTo>
                    <a:pt x="1122412" y="567917"/>
                  </a:lnTo>
                  <a:lnTo>
                    <a:pt x="1115742" y="563472"/>
                  </a:lnTo>
                  <a:lnTo>
                    <a:pt x="1108755" y="559663"/>
                  </a:lnTo>
                  <a:lnTo>
                    <a:pt x="1101768" y="555536"/>
                  </a:lnTo>
                  <a:lnTo>
                    <a:pt x="1094463" y="552044"/>
                  </a:lnTo>
                  <a:lnTo>
                    <a:pt x="1088111" y="549505"/>
                  </a:lnTo>
                  <a:lnTo>
                    <a:pt x="1080806" y="546330"/>
                  </a:lnTo>
                  <a:lnTo>
                    <a:pt x="1073818" y="543791"/>
                  </a:lnTo>
                  <a:lnTo>
                    <a:pt x="1060162" y="539664"/>
                  </a:lnTo>
                  <a:lnTo>
                    <a:pt x="1046504" y="536172"/>
                  </a:lnTo>
                  <a:lnTo>
                    <a:pt x="1033165" y="533315"/>
                  </a:lnTo>
                  <a:lnTo>
                    <a:pt x="1019508" y="531093"/>
                  </a:lnTo>
                  <a:lnTo>
                    <a:pt x="1007122" y="530140"/>
                  </a:lnTo>
                  <a:lnTo>
                    <a:pt x="995370" y="529823"/>
                  </a:lnTo>
                  <a:lnTo>
                    <a:pt x="983301" y="529823"/>
                  </a:lnTo>
                  <a:lnTo>
                    <a:pt x="971550" y="530140"/>
                  </a:lnTo>
                  <a:lnTo>
                    <a:pt x="967104" y="529823"/>
                  </a:lnTo>
                  <a:lnTo>
                    <a:pt x="962657" y="529505"/>
                  </a:lnTo>
                  <a:lnTo>
                    <a:pt x="953447" y="529505"/>
                  </a:lnTo>
                  <a:close/>
                  <a:moveTo>
                    <a:pt x="958846" y="276181"/>
                  </a:moveTo>
                  <a:lnTo>
                    <a:pt x="953764" y="276816"/>
                  </a:lnTo>
                  <a:lnTo>
                    <a:pt x="949318" y="277451"/>
                  </a:lnTo>
                  <a:lnTo>
                    <a:pt x="944236" y="278403"/>
                  </a:lnTo>
                  <a:lnTo>
                    <a:pt x="939472" y="279356"/>
                  </a:lnTo>
                  <a:lnTo>
                    <a:pt x="934708" y="280625"/>
                  </a:lnTo>
                  <a:lnTo>
                    <a:pt x="930262" y="282213"/>
                  </a:lnTo>
                  <a:lnTo>
                    <a:pt x="925815" y="284117"/>
                  </a:lnTo>
                  <a:lnTo>
                    <a:pt x="916922" y="288562"/>
                  </a:lnTo>
                  <a:lnTo>
                    <a:pt x="908982" y="293006"/>
                  </a:lnTo>
                  <a:lnTo>
                    <a:pt x="901360" y="299037"/>
                  </a:lnTo>
                  <a:lnTo>
                    <a:pt x="894372" y="305386"/>
                  </a:lnTo>
                  <a:lnTo>
                    <a:pt x="888020" y="312370"/>
                  </a:lnTo>
                  <a:lnTo>
                    <a:pt x="882621" y="319672"/>
                  </a:lnTo>
                  <a:lnTo>
                    <a:pt x="877539" y="327925"/>
                  </a:lnTo>
                  <a:lnTo>
                    <a:pt x="873093" y="336496"/>
                  </a:lnTo>
                  <a:lnTo>
                    <a:pt x="871505" y="340941"/>
                  </a:lnTo>
                  <a:lnTo>
                    <a:pt x="869917" y="345702"/>
                  </a:lnTo>
                  <a:lnTo>
                    <a:pt x="868964" y="350464"/>
                  </a:lnTo>
                  <a:lnTo>
                    <a:pt x="867694" y="354908"/>
                  </a:lnTo>
                  <a:lnTo>
                    <a:pt x="866741" y="359670"/>
                  </a:lnTo>
                  <a:lnTo>
                    <a:pt x="866106" y="364749"/>
                  </a:lnTo>
                  <a:lnTo>
                    <a:pt x="865788" y="369511"/>
                  </a:lnTo>
                  <a:lnTo>
                    <a:pt x="865788" y="374590"/>
                  </a:lnTo>
                  <a:lnTo>
                    <a:pt x="865788" y="379669"/>
                  </a:lnTo>
                  <a:lnTo>
                    <a:pt x="866106" y="384749"/>
                  </a:lnTo>
                  <a:lnTo>
                    <a:pt x="866741" y="389828"/>
                  </a:lnTo>
                  <a:lnTo>
                    <a:pt x="867694" y="394590"/>
                  </a:lnTo>
                  <a:lnTo>
                    <a:pt x="868964" y="399351"/>
                  </a:lnTo>
                  <a:lnTo>
                    <a:pt x="869917" y="404113"/>
                  </a:lnTo>
                  <a:lnTo>
                    <a:pt x="871505" y="408875"/>
                  </a:lnTo>
                  <a:lnTo>
                    <a:pt x="873093" y="413002"/>
                  </a:lnTo>
                  <a:lnTo>
                    <a:pt x="877539" y="421573"/>
                  </a:lnTo>
                  <a:lnTo>
                    <a:pt x="882621" y="429826"/>
                  </a:lnTo>
                  <a:lnTo>
                    <a:pt x="888020" y="437445"/>
                  </a:lnTo>
                  <a:lnTo>
                    <a:pt x="894372" y="444429"/>
                  </a:lnTo>
                  <a:lnTo>
                    <a:pt x="901360" y="450778"/>
                  </a:lnTo>
                  <a:lnTo>
                    <a:pt x="908982" y="456492"/>
                  </a:lnTo>
                  <a:lnTo>
                    <a:pt x="916922" y="461254"/>
                  </a:lnTo>
                  <a:lnTo>
                    <a:pt x="925815" y="465381"/>
                  </a:lnTo>
                  <a:lnTo>
                    <a:pt x="930262" y="466968"/>
                  </a:lnTo>
                  <a:lnTo>
                    <a:pt x="934708" y="468555"/>
                  </a:lnTo>
                  <a:lnTo>
                    <a:pt x="939472" y="470142"/>
                  </a:lnTo>
                  <a:lnTo>
                    <a:pt x="944236" y="471095"/>
                  </a:lnTo>
                  <a:lnTo>
                    <a:pt x="949318" y="472047"/>
                  </a:lnTo>
                  <a:lnTo>
                    <a:pt x="953764" y="472682"/>
                  </a:lnTo>
                  <a:lnTo>
                    <a:pt x="958846" y="472999"/>
                  </a:lnTo>
                  <a:lnTo>
                    <a:pt x="964245" y="473317"/>
                  </a:lnTo>
                  <a:lnTo>
                    <a:pt x="969327" y="472999"/>
                  </a:lnTo>
                  <a:lnTo>
                    <a:pt x="974408" y="472682"/>
                  </a:lnTo>
                  <a:lnTo>
                    <a:pt x="978855" y="472047"/>
                  </a:lnTo>
                  <a:lnTo>
                    <a:pt x="983937" y="471095"/>
                  </a:lnTo>
                  <a:lnTo>
                    <a:pt x="988701" y="470142"/>
                  </a:lnTo>
                  <a:lnTo>
                    <a:pt x="993465" y="468555"/>
                  </a:lnTo>
                  <a:lnTo>
                    <a:pt x="997911" y="466968"/>
                  </a:lnTo>
                  <a:lnTo>
                    <a:pt x="1002358" y="465381"/>
                  </a:lnTo>
                  <a:lnTo>
                    <a:pt x="1011250" y="461254"/>
                  </a:lnTo>
                  <a:lnTo>
                    <a:pt x="1018873" y="456492"/>
                  </a:lnTo>
                  <a:lnTo>
                    <a:pt x="1026813" y="450778"/>
                  </a:lnTo>
                  <a:lnTo>
                    <a:pt x="1033800" y="444429"/>
                  </a:lnTo>
                  <a:lnTo>
                    <a:pt x="1040152" y="437445"/>
                  </a:lnTo>
                  <a:lnTo>
                    <a:pt x="1045552" y="429826"/>
                  </a:lnTo>
                  <a:lnTo>
                    <a:pt x="1050633" y="421573"/>
                  </a:lnTo>
                  <a:lnTo>
                    <a:pt x="1055080" y="413002"/>
                  </a:lnTo>
                  <a:lnTo>
                    <a:pt x="1056668" y="408875"/>
                  </a:lnTo>
                  <a:lnTo>
                    <a:pt x="1058256" y="404113"/>
                  </a:lnTo>
                  <a:lnTo>
                    <a:pt x="1059209" y="399351"/>
                  </a:lnTo>
                  <a:lnTo>
                    <a:pt x="1060479" y="394590"/>
                  </a:lnTo>
                  <a:lnTo>
                    <a:pt x="1061432" y="389828"/>
                  </a:lnTo>
                  <a:lnTo>
                    <a:pt x="1062067" y="384749"/>
                  </a:lnTo>
                  <a:lnTo>
                    <a:pt x="1062385" y="379669"/>
                  </a:lnTo>
                  <a:lnTo>
                    <a:pt x="1062385" y="374590"/>
                  </a:lnTo>
                  <a:lnTo>
                    <a:pt x="1062385" y="369511"/>
                  </a:lnTo>
                  <a:lnTo>
                    <a:pt x="1062067" y="364749"/>
                  </a:lnTo>
                  <a:lnTo>
                    <a:pt x="1061432" y="359670"/>
                  </a:lnTo>
                  <a:lnTo>
                    <a:pt x="1060479" y="354908"/>
                  </a:lnTo>
                  <a:lnTo>
                    <a:pt x="1059209" y="350464"/>
                  </a:lnTo>
                  <a:lnTo>
                    <a:pt x="1058256" y="345702"/>
                  </a:lnTo>
                  <a:lnTo>
                    <a:pt x="1056668" y="340941"/>
                  </a:lnTo>
                  <a:lnTo>
                    <a:pt x="1055080" y="336496"/>
                  </a:lnTo>
                  <a:lnTo>
                    <a:pt x="1050633" y="327925"/>
                  </a:lnTo>
                  <a:lnTo>
                    <a:pt x="1045552" y="319672"/>
                  </a:lnTo>
                  <a:lnTo>
                    <a:pt x="1040152" y="312370"/>
                  </a:lnTo>
                  <a:lnTo>
                    <a:pt x="1033800" y="305386"/>
                  </a:lnTo>
                  <a:lnTo>
                    <a:pt x="1026813" y="299037"/>
                  </a:lnTo>
                  <a:lnTo>
                    <a:pt x="1018873" y="293006"/>
                  </a:lnTo>
                  <a:lnTo>
                    <a:pt x="1011250" y="288562"/>
                  </a:lnTo>
                  <a:lnTo>
                    <a:pt x="1002358" y="284117"/>
                  </a:lnTo>
                  <a:lnTo>
                    <a:pt x="997911" y="282213"/>
                  </a:lnTo>
                  <a:lnTo>
                    <a:pt x="993465" y="280625"/>
                  </a:lnTo>
                  <a:lnTo>
                    <a:pt x="988701" y="279356"/>
                  </a:lnTo>
                  <a:lnTo>
                    <a:pt x="983937" y="278403"/>
                  </a:lnTo>
                  <a:lnTo>
                    <a:pt x="978855" y="277451"/>
                  </a:lnTo>
                  <a:lnTo>
                    <a:pt x="974408" y="276816"/>
                  </a:lnTo>
                  <a:lnTo>
                    <a:pt x="969327" y="276181"/>
                  </a:lnTo>
                  <a:lnTo>
                    <a:pt x="964245" y="276181"/>
                  </a:lnTo>
                  <a:lnTo>
                    <a:pt x="958846" y="276181"/>
                  </a:lnTo>
                  <a:close/>
                  <a:moveTo>
                    <a:pt x="765743" y="0"/>
                  </a:moveTo>
                  <a:lnTo>
                    <a:pt x="771142" y="0"/>
                  </a:lnTo>
                  <a:lnTo>
                    <a:pt x="1173864" y="0"/>
                  </a:lnTo>
                  <a:lnTo>
                    <a:pt x="1179263" y="0"/>
                  </a:lnTo>
                  <a:lnTo>
                    <a:pt x="1184662" y="635"/>
                  </a:lnTo>
                  <a:lnTo>
                    <a:pt x="1190379" y="1270"/>
                  </a:lnTo>
                  <a:lnTo>
                    <a:pt x="1195461" y="2222"/>
                  </a:lnTo>
                  <a:lnTo>
                    <a:pt x="1200542" y="3810"/>
                  </a:lnTo>
                  <a:lnTo>
                    <a:pt x="1205624" y="4762"/>
                  </a:lnTo>
                  <a:lnTo>
                    <a:pt x="1210706" y="6667"/>
                  </a:lnTo>
                  <a:lnTo>
                    <a:pt x="1215787" y="8889"/>
                  </a:lnTo>
                  <a:lnTo>
                    <a:pt x="1220551" y="10794"/>
                  </a:lnTo>
                  <a:lnTo>
                    <a:pt x="1224998" y="13016"/>
                  </a:lnTo>
                  <a:lnTo>
                    <a:pt x="1229444" y="15873"/>
                  </a:lnTo>
                  <a:lnTo>
                    <a:pt x="1234208" y="18412"/>
                  </a:lnTo>
                  <a:lnTo>
                    <a:pt x="1238337" y="21587"/>
                  </a:lnTo>
                  <a:lnTo>
                    <a:pt x="1242466" y="24761"/>
                  </a:lnTo>
                  <a:lnTo>
                    <a:pt x="1246277" y="28253"/>
                  </a:lnTo>
                  <a:lnTo>
                    <a:pt x="1250088" y="31745"/>
                  </a:lnTo>
                  <a:lnTo>
                    <a:pt x="1253900" y="35872"/>
                  </a:lnTo>
                  <a:lnTo>
                    <a:pt x="1256758" y="39681"/>
                  </a:lnTo>
                  <a:lnTo>
                    <a:pt x="1260570" y="43491"/>
                  </a:lnTo>
                  <a:lnTo>
                    <a:pt x="1263110" y="47935"/>
                  </a:lnTo>
                  <a:lnTo>
                    <a:pt x="1266286" y="52379"/>
                  </a:lnTo>
                  <a:lnTo>
                    <a:pt x="1268510" y="56824"/>
                  </a:lnTo>
                  <a:lnTo>
                    <a:pt x="1271050" y="61585"/>
                  </a:lnTo>
                  <a:lnTo>
                    <a:pt x="1273274" y="66347"/>
                  </a:lnTo>
                  <a:lnTo>
                    <a:pt x="1275179" y="71109"/>
                  </a:lnTo>
                  <a:lnTo>
                    <a:pt x="1276767" y="76188"/>
                  </a:lnTo>
                  <a:lnTo>
                    <a:pt x="1278355" y="81267"/>
                  </a:lnTo>
                  <a:lnTo>
                    <a:pt x="1279626" y="86664"/>
                  </a:lnTo>
                  <a:lnTo>
                    <a:pt x="1280261" y="91743"/>
                  </a:lnTo>
                  <a:lnTo>
                    <a:pt x="1281214" y="97140"/>
                  </a:lnTo>
                  <a:lnTo>
                    <a:pt x="1281531" y="102854"/>
                  </a:lnTo>
                  <a:lnTo>
                    <a:pt x="1281849" y="108250"/>
                  </a:lnTo>
                  <a:lnTo>
                    <a:pt x="1281849" y="345702"/>
                  </a:lnTo>
                  <a:lnTo>
                    <a:pt x="1281849" y="351099"/>
                  </a:lnTo>
                  <a:lnTo>
                    <a:pt x="1282484" y="356496"/>
                  </a:lnTo>
                  <a:lnTo>
                    <a:pt x="1282802" y="361575"/>
                  </a:lnTo>
                  <a:lnTo>
                    <a:pt x="1284072" y="366337"/>
                  </a:lnTo>
                  <a:lnTo>
                    <a:pt x="1284707" y="371098"/>
                  </a:lnTo>
                  <a:lnTo>
                    <a:pt x="1285978" y="375543"/>
                  </a:lnTo>
                  <a:lnTo>
                    <a:pt x="1287566" y="379669"/>
                  </a:lnTo>
                  <a:lnTo>
                    <a:pt x="1289471" y="383796"/>
                  </a:lnTo>
                  <a:lnTo>
                    <a:pt x="1291059" y="387288"/>
                  </a:lnTo>
                  <a:lnTo>
                    <a:pt x="1293283" y="390780"/>
                  </a:lnTo>
                  <a:lnTo>
                    <a:pt x="1295188" y="393955"/>
                  </a:lnTo>
                  <a:lnTo>
                    <a:pt x="1298047" y="396812"/>
                  </a:lnTo>
                  <a:lnTo>
                    <a:pt x="1300270" y="399669"/>
                  </a:lnTo>
                  <a:lnTo>
                    <a:pt x="1303446" y="402208"/>
                  </a:lnTo>
                  <a:lnTo>
                    <a:pt x="1306304" y="404430"/>
                  </a:lnTo>
                  <a:lnTo>
                    <a:pt x="1309480" y="406335"/>
                  </a:lnTo>
                  <a:lnTo>
                    <a:pt x="1312656" y="407922"/>
                  </a:lnTo>
                  <a:lnTo>
                    <a:pt x="1316150" y="409510"/>
                  </a:lnTo>
                  <a:lnTo>
                    <a:pt x="1319644" y="410779"/>
                  </a:lnTo>
                  <a:lnTo>
                    <a:pt x="1323137" y="411414"/>
                  </a:lnTo>
                  <a:lnTo>
                    <a:pt x="1326949" y="412367"/>
                  </a:lnTo>
                  <a:lnTo>
                    <a:pt x="1331078" y="412684"/>
                  </a:lnTo>
                  <a:lnTo>
                    <a:pt x="1335206" y="412684"/>
                  </a:lnTo>
                  <a:lnTo>
                    <a:pt x="1339335" y="412367"/>
                  </a:lnTo>
                  <a:lnTo>
                    <a:pt x="1343464" y="411732"/>
                  </a:lnTo>
                  <a:lnTo>
                    <a:pt x="1347910" y="411097"/>
                  </a:lnTo>
                  <a:lnTo>
                    <a:pt x="1352039" y="409827"/>
                  </a:lnTo>
                  <a:lnTo>
                    <a:pt x="1356803" y="408875"/>
                  </a:lnTo>
                  <a:lnTo>
                    <a:pt x="1361568" y="406653"/>
                  </a:lnTo>
                  <a:lnTo>
                    <a:pt x="1366332" y="404748"/>
                  </a:lnTo>
                  <a:lnTo>
                    <a:pt x="1371096" y="402526"/>
                  </a:lnTo>
                  <a:lnTo>
                    <a:pt x="1375542" y="399986"/>
                  </a:lnTo>
                  <a:lnTo>
                    <a:pt x="1581349" y="281260"/>
                  </a:lnTo>
                  <a:lnTo>
                    <a:pt x="1586113" y="278721"/>
                  </a:lnTo>
                  <a:lnTo>
                    <a:pt x="1591195" y="276181"/>
                  </a:lnTo>
                  <a:lnTo>
                    <a:pt x="1596277" y="273959"/>
                  </a:lnTo>
                  <a:lnTo>
                    <a:pt x="1601358" y="272372"/>
                  </a:lnTo>
                  <a:lnTo>
                    <a:pt x="1606440" y="270784"/>
                  </a:lnTo>
                  <a:lnTo>
                    <a:pt x="1611522" y="269197"/>
                  </a:lnTo>
                  <a:lnTo>
                    <a:pt x="1617238" y="268562"/>
                  </a:lnTo>
                  <a:lnTo>
                    <a:pt x="1622320" y="267610"/>
                  </a:lnTo>
                  <a:lnTo>
                    <a:pt x="1627402" y="266975"/>
                  </a:lnTo>
                  <a:lnTo>
                    <a:pt x="1632801" y="266975"/>
                  </a:lnTo>
                  <a:lnTo>
                    <a:pt x="1637883" y="266975"/>
                  </a:lnTo>
                  <a:lnTo>
                    <a:pt x="1642964" y="266975"/>
                  </a:lnTo>
                  <a:lnTo>
                    <a:pt x="1648364" y="267610"/>
                  </a:lnTo>
                  <a:lnTo>
                    <a:pt x="1653445" y="268562"/>
                  </a:lnTo>
                  <a:lnTo>
                    <a:pt x="1658527" y="269197"/>
                  </a:lnTo>
                  <a:lnTo>
                    <a:pt x="1663609" y="270467"/>
                  </a:lnTo>
                  <a:lnTo>
                    <a:pt x="1668373" y="272054"/>
                  </a:lnTo>
                  <a:lnTo>
                    <a:pt x="1673454" y="273641"/>
                  </a:lnTo>
                  <a:lnTo>
                    <a:pt x="1678218" y="275546"/>
                  </a:lnTo>
                  <a:lnTo>
                    <a:pt x="1682982" y="277768"/>
                  </a:lnTo>
                  <a:lnTo>
                    <a:pt x="1687746" y="280308"/>
                  </a:lnTo>
                  <a:lnTo>
                    <a:pt x="1692193" y="282530"/>
                  </a:lnTo>
                  <a:lnTo>
                    <a:pt x="1696640" y="285704"/>
                  </a:lnTo>
                  <a:lnTo>
                    <a:pt x="1701086" y="288562"/>
                  </a:lnTo>
                  <a:lnTo>
                    <a:pt x="1705215" y="292053"/>
                  </a:lnTo>
                  <a:lnTo>
                    <a:pt x="1709344" y="295545"/>
                  </a:lnTo>
                  <a:lnTo>
                    <a:pt x="1713155" y="299037"/>
                  </a:lnTo>
                  <a:lnTo>
                    <a:pt x="1716648" y="302847"/>
                  </a:lnTo>
                  <a:lnTo>
                    <a:pt x="1720142" y="307291"/>
                  </a:lnTo>
                  <a:lnTo>
                    <a:pt x="1723318" y="311418"/>
                  </a:lnTo>
                  <a:lnTo>
                    <a:pt x="1726494" y="315862"/>
                  </a:lnTo>
                  <a:lnTo>
                    <a:pt x="1729670" y="320624"/>
                  </a:lnTo>
                  <a:lnTo>
                    <a:pt x="1930713" y="668866"/>
                  </a:lnTo>
                  <a:lnTo>
                    <a:pt x="1933254" y="673945"/>
                  </a:lnTo>
                  <a:lnTo>
                    <a:pt x="1935795" y="678707"/>
                  </a:lnTo>
                  <a:lnTo>
                    <a:pt x="1937701" y="683786"/>
                  </a:lnTo>
                  <a:lnTo>
                    <a:pt x="1939606" y="688865"/>
                  </a:lnTo>
                  <a:lnTo>
                    <a:pt x="1941194" y="693944"/>
                  </a:lnTo>
                  <a:lnTo>
                    <a:pt x="1942465" y="699341"/>
                  </a:lnTo>
                  <a:lnTo>
                    <a:pt x="1943735" y="704420"/>
                  </a:lnTo>
                  <a:lnTo>
                    <a:pt x="1944370" y="709499"/>
                  </a:lnTo>
                  <a:lnTo>
                    <a:pt x="1944688" y="715213"/>
                  </a:lnTo>
                  <a:lnTo>
                    <a:pt x="1944688" y="720292"/>
                  </a:lnTo>
                  <a:lnTo>
                    <a:pt x="1944688" y="725372"/>
                  </a:lnTo>
                  <a:lnTo>
                    <a:pt x="1944688" y="730768"/>
                  </a:lnTo>
                  <a:lnTo>
                    <a:pt x="1944370" y="735847"/>
                  </a:lnTo>
                  <a:lnTo>
                    <a:pt x="1943735" y="740927"/>
                  </a:lnTo>
                  <a:lnTo>
                    <a:pt x="1942465" y="746006"/>
                  </a:lnTo>
                  <a:lnTo>
                    <a:pt x="1941194" y="751085"/>
                  </a:lnTo>
                  <a:lnTo>
                    <a:pt x="1939606" y="756164"/>
                  </a:lnTo>
                  <a:lnTo>
                    <a:pt x="1938018" y="760926"/>
                  </a:lnTo>
                  <a:lnTo>
                    <a:pt x="1936113" y="766005"/>
                  </a:lnTo>
                  <a:lnTo>
                    <a:pt x="1933890" y="770767"/>
                  </a:lnTo>
                  <a:lnTo>
                    <a:pt x="1931349" y="775529"/>
                  </a:lnTo>
                  <a:lnTo>
                    <a:pt x="1929125" y="779655"/>
                  </a:lnTo>
                  <a:lnTo>
                    <a:pt x="1925949" y="784100"/>
                  </a:lnTo>
                  <a:lnTo>
                    <a:pt x="1923091" y="788226"/>
                  </a:lnTo>
                  <a:lnTo>
                    <a:pt x="1919597" y="792671"/>
                  </a:lnTo>
                  <a:lnTo>
                    <a:pt x="1916104" y="796480"/>
                  </a:lnTo>
                  <a:lnTo>
                    <a:pt x="1912610" y="800607"/>
                  </a:lnTo>
                  <a:lnTo>
                    <a:pt x="1908799" y="804099"/>
                  </a:lnTo>
                  <a:lnTo>
                    <a:pt x="1904352" y="807591"/>
                  </a:lnTo>
                  <a:lnTo>
                    <a:pt x="1900224" y="811083"/>
                  </a:lnTo>
                  <a:lnTo>
                    <a:pt x="1895777" y="813940"/>
                  </a:lnTo>
                  <a:lnTo>
                    <a:pt x="1891013" y="816797"/>
                  </a:lnTo>
                  <a:lnTo>
                    <a:pt x="1684888" y="935523"/>
                  </a:lnTo>
                  <a:lnTo>
                    <a:pt x="1680124" y="938380"/>
                  </a:lnTo>
                  <a:lnTo>
                    <a:pt x="1675995" y="941554"/>
                  </a:lnTo>
                  <a:lnTo>
                    <a:pt x="1671866" y="944094"/>
                  </a:lnTo>
                  <a:lnTo>
                    <a:pt x="1668055" y="947269"/>
                  </a:lnTo>
                  <a:lnTo>
                    <a:pt x="1664562" y="950760"/>
                  </a:lnTo>
                  <a:lnTo>
                    <a:pt x="1661385" y="953935"/>
                  </a:lnTo>
                  <a:lnTo>
                    <a:pt x="1658527" y="957427"/>
                  </a:lnTo>
                  <a:lnTo>
                    <a:pt x="1655986" y="960601"/>
                  </a:lnTo>
                  <a:lnTo>
                    <a:pt x="1654080" y="964093"/>
                  </a:lnTo>
                  <a:lnTo>
                    <a:pt x="1651857" y="967585"/>
                  </a:lnTo>
                  <a:lnTo>
                    <a:pt x="1649952" y="971395"/>
                  </a:lnTo>
                  <a:lnTo>
                    <a:pt x="1648681" y="975204"/>
                  </a:lnTo>
                  <a:lnTo>
                    <a:pt x="1647728" y="978696"/>
                  </a:lnTo>
                  <a:lnTo>
                    <a:pt x="1646776" y="982188"/>
                  </a:lnTo>
                  <a:lnTo>
                    <a:pt x="1646458" y="985997"/>
                  </a:lnTo>
                  <a:lnTo>
                    <a:pt x="1646458" y="989807"/>
                  </a:lnTo>
                  <a:lnTo>
                    <a:pt x="1646458" y="993616"/>
                  </a:lnTo>
                  <a:lnTo>
                    <a:pt x="1646776" y="997108"/>
                  </a:lnTo>
                  <a:lnTo>
                    <a:pt x="1647728" y="1000600"/>
                  </a:lnTo>
                  <a:lnTo>
                    <a:pt x="1648681" y="1004409"/>
                  </a:lnTo>
                  <a:lnTo>
                    <a:pt x="1649952" y="1008219"/>
                  </a:lnTo>
                  <a:lnTo>
                    <a:pt x="1651857" y="1011711"/>
                  </a:lnTo>
                  <a:lnTo>
                    <a:pt x="1654080" y="1015203"/>
                  </a:lnTo>
                  <a:lnTo>
                    <a:pt x="1656304" y="1018695"/>
                  </a:lnTo>
                  <a:lnTo>
                    <a:pt x="1658527" y="1022187"/>
                  </a:lnTo>
                  <a:lnTo>
                    <a:pt x="1661385" y="1025361"/>
                  </a:lnTo>
                  <a:lnTo>
                    <a:pt x="1664562" y="1028853"/>
                  </a:lnTo>
                  <a:lnTo>
                    <a:pt x="1668055" y="1032027"/>
                  </a:lnTo>
                  <a:lnTo>
                    <a:pt x="1671866" y="1035202"/>
                  </a:lnTo>
                  <a:lnTo>
                    <a:pt x="1675995" y="1038376"/>
                  </a:lnTo>
                  <a:lnTo>
                    <a:pt x="1680442" y="1040916"/>
                  </a:lnTo>
                  <a:lnTo>
                    <a:pt x="1684888" y="1043773"/>
                  </a:lnTo>
                  <a:lnTo>
                    <a:pt x="1891013" y="1162499"/>
                  </a:lnTo>
                  <a:lnTo>
                    <a:pt x="1895777" y="1165674"/>
                  </a:lnTo>
                  <a:lnTo>
                    <a:pt x="1900224" y="1168848"/>
                  </a:lnTo>
                  <a:lnTo>
                    <a:pt x="1904352" y="1171705"/>
                  </a:lnTo>
                  <a:lnTo>
                    <a:pt x="1908799" y="1175514"/>
                  </a:lnTo>
                  <a:lnTo>
                    <a:pt x="1912610" y="1179006"/>
                  </a:lnTo>
                  <a:lnTo>
                    <a:pt x="1916104" y="1182816"/>
                  </a:lnTo>
                  <a:lnTo>
                    <a:pt x="1919597" y="1186625"/>
                  </a:lnTo>
                  <a:lnTo>
                    <a:pt x="1923091" y="1191069"/>
                  </a:lnTo>
                  <a:lnTo>
                    <a:pt x="1925949" y="1195196"/>
                  </a:lnTo>
                  <a:lnTo>
                    <a:pt x="1929125" y="1199641"/>
                  </a:lnTo>
                  <a:lnTo>
                    <a:pt x="1931349" y="1204402"/>
                  </a:lnTo>
                  <a:lnTo>
                    <a:pt x="1933890" y="1209164"/>
                  </a:lnTo>
                  <a:lnTo>
                    <a:pt x="1936113" y="1213608"/>
                  </a:lnTo>
                  <a:lnTo>
                    <a:pt x="1938018" y="1218370"/>
                  </a:lnTo>
                  <a:lnTo>
                    <a:pt x="1939606" y="1223449"/>
                  </a:lnTo>
                  <a:lnTo>
                    <a:pt x="1941194" y="1228211"/>
                  </a:lnTo>
                  <a:lnTo>
                    <a:pt x="1942465" y="1233290"/>
                  </a:lnTo>
                  <a:lnTo>
                    <a:pt x="1943735" y="1238369"/>
                  </a:lnTo>
                  <a:lnTo>
                    <a:pt x="1944370" y="1243449"/>
                  </a:lnTo>
                  <a:lnTo>
                    <a:pt x="1944688" y="1249163"/>
                  </a:lnTo>
                  <a:lnTo>
                    <a:pt x="1944688" y="1254242"/>
                  </a:lnTo>
                  <a:lnTo>
                    <a:pt x="1944688" y="1259321"/>
                  </a:lnTo>
                  <a:lnTo>
                    <a:pt x="1944688" y="1264718"/>
                  </a:lnTo>
                  <a:lnTo>
                    <a:pt x="1944370" y="1269797"/>
                  </a:lnTo>
                  <a:lnTo>
                    <a:pt x="1943735" y="1274876"/>
                  </a:lnTo>
                  <a:lnTo>
                    <a:pt x="1942465" y="1280273"/>
                  </a:lnTo>
                  <a:lnTo>
                    <a:pt x="1941194" y="1285352"/>
                  </a:lnTo>
                  <a:lnTo>
                    <a:pt x="1939606" y="1290431"/>
                  </a:lnTo>
                  <a:lnTo>
                    <a:pt x="1937701" y="1295510"/>
                  </a:lnTo>
                  <a:lnTo>
                    <a:pt x="1935795" y="1300589"/>
                  </a:lnTo>
                  <a:lnTo>
                    <a:pt x="1933254" y="1305351"/>
                  </a:lnTo>
                  <a:lnTo>
                    <a:pt x="1930713" y="1310430"/>
                  </a:lnTo>
                  <a:lnTo>
                    <a:pt x="1729670" y="1658672"/>
                  </a:lnTo>
                  <a:lnTo>
                    <a:pt x="1726494" y="1663434"/>
                  </a:lnTo>
                  <a:lnTo>
                    <a:pt x="1723318" y="1668196"/>
                  </a:lnTo>
                  <a:lnTo>
                    <a:pt x="1720142" y="1672640"/>
                  </a:lnTo>
                  <a:lnTo>
                    <a:pt x="1716648" y="1676449"/>
                  </a:lnTo>
                  <a:lnTo>
                    <a:pt x="1713155" y="1680259"/>
                  </a:lnTo>
                  <a:lnTo>
                    <a:pt x="1709344" y="1684385"/>
                  </a:lnTo>
                  <a:lnTo>
                    <a:pt x="1705215" y="1687243"/>
                  </a:lnTo>
                  <a:lnTo>
                    <a:pt x="1701086" y="1691052"/>
                  </a:lnTo>
                  <a:lnTo>
                    <a:pt x="1696640" y="1693909"/>
                  </a:lnTo>
                  <a:lnTo>
                    <a:pt x="1692193" y="1696766"/>
                  </a:lnTo>
                  <a:lnTo>
                    <a:pt x="1687746" y="1699623"/>
                  </a:lnTo>
                  <a:lnTo>
                    <a:pt x="1682982" y="1701845"/>
                  </a:lnTo>
                  <a:lnTo>
                    <a:pt x="1678218" y="1703750"/>
                  </a:lnTo>
                  <a:lnTo>
                    <a:pt x="1673454" y="1705655"/>
                  </a:lnTo>
                  <a:lnTo>
                    <a:pt x="1668373" y="1707242"/>
                  </a:lnTo>
                  <a:lnTo>
                    <a:pt x="1663609" y="1708829"/>
                  </a:lnTo>
                  <a:lnTo>
                    <a:pt x="1658527" y="1710099"/>
                  </a:lnTo>
                  <a:lnTo>
                    <a:pt x="1653445" y="1711369"/>
                  </a:lnTo>
                  <a:lnTo>
                    <a:pt x="1648364" y="1712004"/>
                  </a:lnTo>
                  <a:lnTo>
                    <a:pt x="1642964" y="1712321"/>
                  </a:lnTo>
                  <a:lnTo>
                    <a:pt x="1637883" y="1712956"/>
                  </a:lnTo>
                  <a:lnTo>
                    <a:pt x="1632801" y="1712956"/>
                  </a:lnTo>
                  <a:lnTo>
                    <a:pt x="1627402" y="1712321"/>
                  </a:lnTo>
                  <a:lnTo>
                    <a:pt x="1622320" y="1712004"/>
                  </a:lnTo>
                  <a:lnTo>
                    <a:pt x="1617238" y="1711369"/>
                  </a:lnTo>
                  <a:lnTo>
                    <a:pt x="1611522" y="1710099"/>
                  </a:lnTo>
                  <a:lnTo>
                    <a:pt x="1606440" y="1708829"/>
                  </a:lnTo>
                  <a:lnTo>
                    <a:pt x="1601358" y="1707242"/>
                  </a:lnTo>
                  <a:lnTo>
                    <a:pt x="1596277" y="1705337"/>
                  </a:lnTo>
                  <a:lnTo>
                    <a:pt x="1591195" y="1703432"/>
                  </a:lnTo>
                  <a:lnTo>
                    <a:pt x="1586113" y="1701210"/>
                  </a:lnTo>
                  <a:lnTo>
                    <a:pt x="1581349" y="1698353"/>
                  </a:lnTo>
                  <a:lnTo>
                    <a:pt x="1375542" y="1579627"/>
                  </a:lnTo>
                  <a:lnTo>
                    <a:pt x="1371096" y="1576770"/>
                  </a:lnTo>
                  <a:lnTo>
                    <a:pt x="1366332" y="1574548"/>
                  </a:lnTo>
                  <a:lnTo>
                    <a:pt x="1361568" y="1572643"/>
                  </a:lnTo>
                  <a:lnTo>
                    <a:pt x="1356803" y="1571056"/>
                  </a:lnTo>
                  <a:lnTo>
                    <a:pt x="1352039" y="1569469"/>
                  </a:lnTo>
                  <a:lnTo>
                    <a:pt x="1347910" y="1568199"/>
                  </a:lnTo>
                  <a:lnTo>
                    <a:pt x="1343464" y="1567564"/>
                  </a:lnTo>
                  <a:lnTo>
                    <a:pt x="1339335" y="1567247"/>
                  </a:lnTo>
                  <a:lnTo>
                    <a:pt x="1335206" y="1566612"/>
                  </a:lnTo>
                  <a:lnTo>
                    <a:pt x="1331078" y="1566612"/>
                  </a:lnTo>
                  <a:lnTo>
                    <a:pt x="1326949" y="1567247"/>
                  </a:lnTo>
                  <a:lnTo>
                    <a:pt x="1323137" y="1567882"/>
                  </a:lnTo>
                  <a:lnTo>
                    <a:pt x="1319644" y="1568517"/>
                  </a:lnTo>
                  <a:lnTo>
                    <a:pt x="1316150" y="1569786"/>
                  </a:lnTo>
                  <a:lnTo>
                    <a:pt x="1312656" y="1571374"/>
                  </a:lnTo>
                  <a:lnTo>
                    <a:pt x="1309480" y="1572961"/>
                  </a:lnTo>
                  <a:lnTo>
                    <a:pt x="1306304" y="1574866"/>
                  </a:lnTo>
                  <a:lnTo>
                    <a:pt x="1303446" y="1577405"/>
                  </a:lnTo>
                  <a:lnTo>
                    <a:pt x="1300270" y="1579627"/>
                  </a:lnTo>
                  <a:lnTo>
                    <a:pt x="1298047" y="1582484"/>
                  </a:lnTo>
                  <a:lnTo>
                    <a:pt x="1295188" y="1585659"/>
                  </a:lnTo>
                  <a:lnTo>
                    <a:pt x="1293283" y="1588516"/>
                  </a:lnTo>
                  <a:lnTo>
                    <a:pt x="1291059" y="1592325"/>
                  </a:lnTo>
                  <a:lnTo>
                    <a:pt x="1289471" y="1595817"/>
                  </a:lnTo>
                  <a:lnTo>
                    <a:pt x="1287566" y="1599944"/>
                  </a:lnTo>
                  <a:lnTo>
                    <a:pt x="1285978" y="1604071"/>
                  </a:lnTo>
                  <a:lnTo>
                    <a:pt x="1284707" y="1608198"/>
                  </a:lnTo>
                  <a:lnTo>
                    <a:pt x="1284072" y="1612959"/>
                  </a:lnTo>
                  <a:lnTo>
                    <a:pt x="1282802" y="1618039"/>
                  </a:lnTo>
                  <a:lnTo>
                    <a:pt x="1282484" y="1622800"/>
                  </a:lnTo>
                  <a:lnTo>
                    <a:pt x="1281849" y="1628197"/>
                  </a:lnTo>
                  <a:lnTo>
                    <a:pt x="1281849" y="1633594"/>
                  </a:lnTo>
                  <a:lnTo>
                    <a:pt x="1281849" y="1871046"/>
                  </a:lnTo>
                  <a:lnTo>
                    <a:pt x="1281531" y="1877077"/>
                  </a:lnTo>
                  <a:lnTo>
                    <a:pt x="1281214" y="1882156"/>
                  </a:lnTo>
                  <a:lnTo>
                    <a:pt x="1280261" y="1887553"/>
                  </a:lnTo>
                  <a:lnTo>
                    <a:pt x="1279626" y="1892950"/>
                  </a:lnTo>
                  <a:lnTo>
                    <a:pt x="1278355" y="1898029"/>
                  </a:lnTo>
                  <a:lnTo>
                    <a:pt x="1276767" y="1903108"/>
                  </a:lnTo>
                  <a:lnTo>
                    <a:pt x="1275179" y="1908187"/>
                  </a:lnTo>
                  <a:lnTo>
                    <a:pt x="1273274" y="1913266"/>
                  </a:lnTo>
                  <a:lnTo>
                    <a:pt x="1271050" y="1918028"/>
                  </a:lnTo>
                  <a:lnTo>
                    <a:pt x="1268510" y="1922790"/>
                  </a:lnTo>
                  <a:lnTo>
                    <a:pt x="1266286" y="1927234"/>
                  </a:lnTo>
                  <a:lnTo>
                    <a:pt x="1263110" y="1931361"/>
                  </a:lnTo>
                  <a:lnTo>
                    <a:pt x="1260570" y="1935805"/>
                  </a:lnTo>
                  <a:lnTo>
                    <a:pt x="1256758" y="1939932"/>
                  </a:lnTo>
                  <a:lnTo>
                    <a:pt x="1253900" y="1944059"/>
                  </a:lnTo>
                  <a:lnTo>
                    <a:pt x="1250088" y="1947551"/>
                  </a:lnTo>
                  <a:lnTo>
                    <a:pt x="1246277" y="1951360"/>
                  </a:lnTo>
                  <a:lnTo>
                    <a:pt x="1242466" y="1954535"/>
                  </a:lnTo>
                  <a:lnTo>
                    <a:pt x="1238337" y="1958027"/>
                  </a:lnTo>
                  <a:lnTo>
                    <a:pt x="1234208" y="1960884"/>
                  </a:lnTo>
                  <a:lnTo>
                    <a:pt x="1229444" y="1963423"/>
                  </a:lnTo>
                  <a:lnTo>
                    <a:pt x="1224998" y="1966280"/>
                  </a:lnTo>
                  <a:lnTo>
                    <a:pt x="1220551" y="1968502"/>
                  </a:lnTo>
                  <a:lnTo>
                    <a:pt x="1215787" y="1971042"/>
                  </a:lnTo>
                  <a:lnTo>
                    <a:pt x="1210706" y="1972947"/>
                  </a:lnTo>
                  <a:lnTo>
                    <a:pt x="1205624" y="1974534"/>
                  </a:lnTo>
                  <a:lnTo>
                    <a:pt x="1200542" y="1976121"/>
                  </a:lnTo>
                  <a:lnTo>
                    <a:pt x="1195461" y="1977391"/>
                  </a:lnTo>
                  <a:lnTo>
                    <a:pt x="1190379" y="1978026"/>
                  </a:lnTo>
                  <a:lnTo>
                    <a:pt x="1184662" y="1978978"/>
                  </a:lnTo>
                  <a:lnTo>
                    <a:pt x="1179263" y="1979296"/>
                  </a:lnTo>
                  <a:lnTo>
                    <a:pt x="1173864" y="1979613"/>
                  </a:lnTo>
                  <a:lnTo>
                    <a:pt x="771142" y="1979613"/>
                  </a:lnTo>
                  <a:lnTo>
                    <a:pt x="765743" y="1979296"/>
                  </a:lnTo>
                  <a:lnTo>
                    <a:pt x="760344" y="1978978"/>
                  </a:lnTo>
                  <a:lnTo>
                    <a:pt x="754944" y="1978026"/>
                  </a:lnTo>
                  <a:lnTo>
                    <a:pt x="749545" y="1977391"/>
                  </a:lnTo>
                  <a:lnTo>
                    <a:pt x="744146" y="1976121"/>
                  </a:lnTo>
                  <a:lnTo>
                    <a:pt x="739064" y="1974534"/>
                  </a:lnTo>
                  <a:lnTo>
                    <a:pt x="733982" y="1972947"/>
                  </a:lnTo>
                  <a:lnTo>
                    <a:pt x="729218" y="1971042"/>
                  </a:lnTo>
                  <a:lnTo>
                    <a:pt x="724772" y="1968502"/>
                  </a:lnTo>
                  <a:lnTo>
                    <a:pt x="720008" y="1966280"/>
                  </a:lnTo>
                  <a:lnTo>
                    <a:pt x="715244" y="1963423"/>
                  </a:lnTo>
                  <a:lnTo>
                    <a:pt x="710797" y="1960884"/>
                  </a:lnTo>
                  <a:lnTo>
                    <a:pt x="706668" y="1958027"/>
                  </a:lnTo>
                  <a:lnTo>
                    <a:pt x="702540" y="1954535"/>
                  </a:lnTo>
                  <a:lnTo>
                    <a:pt x="698728" y="1951360"/>
                  </a:lnTo>
                  <a:lnTo>
                    <a:pt x="694917" y="1947551"/>
                  </a:lnTo>
                  <a:lnTo>
                    <a:pt x="691423" y="1944059"/>
                  </a:lnTo>
                  <a:lnTo>
                    <a:pt x="687930" y="1939932"/>
                  </a:lnTo>
                  <a:lnTo>
                    <a:pt x="684754" y="1935805"/>
                  </a:lnTo>
                  <a:lnTo>
                    <a:pt x="681578" y="1931361"/>
                  </a:lnTo>
                  <a:lnTo>
                    <a:pt x="678719" y="1927234"/>
                  </a:lnTo>
                  <a:lnTo>
                    <a:pt x="675861" y="1922790"/>
                  </a:lnTo>
                  <a:lnTo>
                    <a:pt x="673638" y="1918028"/>
                  </a:lnTo>
                  <a:lnTo>
                    <a:pt x="671732" y="1913266"/>
                  </a:lnTo>
                  <a:lnTo>
                    <a:pt x="669826" y="1908187"/>
                  </a:lnTo>
                  <a:lnTo>
                    <a:pt x="667921" y="1903108"/>
                  </a:lnTo>
                  <a:lnTo>
                    <a:pt x="666650" y="1898029"/>
                  </a:lnTo>
                  <a:lnTo>
                    <a:pt x="665380" y="1892950"/>
                  </a:lnTo>
                  <a:lnTo>
                    <a:pt x="664110" y="1887553"/>
                  </a:lnTo>
                  <a:lnTo>
                    <a:pt x="663474" y="1882156"/>
                  </a:lnTo>
                  <a:lnTo>
                    <a:pt x="663157" y="1877077"/>
                  </a:lnTo>
                  <a:lnTo>
                    <a:pt x="663157" y="1871046"/>
                  </a:lnTo>
                  <a:lnTo>
                    <a:pt x="663157" y="1633594"/>
                  </a:lnTo>
                  <a:lnTo>
                    <a:pt x="663157" y="1628197"/>
                  </a:lnTo>
                  <a:lnTo>
                    <a:pt x="662839" y="1623118"/>
                  </a:lnTo>
                  <a:lnTo>
                    <a:pt x="661886" y="1618039"/>
                  </a:lnTo>
                  <a:lnTo>
                    <a:pt x="661251" y="1612959"/>
                  </a:lnTo>
                  <a:lnTo>
                    <a:pt x="659981" y="1608515"/>
                  </a:lnTo>
                  <a:lnTo>
                    <a:pt x="658710" y="1604071"/>
                  </a:lnTo>
                  <a:lnTo>
                    <a:pt x="657122" y="1599944"/>
                  </a:lnTo>
                  <a:lnTo>
                    <a:pt x="655534" y="1596135"/>
                  </a:lnTo>
                  <a:lnTo>
                    <a:pt x="653629" y="1592325"/>
                  </a:lnTo>
                  <a:lnTo>
                    <a:pt x="651723" y="1588516"/>
                  </a:lnTo>
                  <a:lnTo>
                    <a:pt x="649500" y="1585659"/>
                  </a:lnTo>
                  <a:lnTo>
                    <a:pt x="646959" y="1582484"/>
                  </a:lnTo>
                  <a:lnTo>
                    <a:pt x="644418" y="1579627"/>
                  </a:lnTo>
                  <a:lnTo>
                    <a:pt x="641560" y="1577405"/>
                  </a:lnTo>
                  <a:lnTo>
                    <a:pt x="638384" y="1574866"/>
                  </a:lnTo>
                  <a:lnTo>
                    <a:pt x="635525" y="1572961"/>
                  </a:lnTo>
                  <a:lnTo>
                    <a:pt x="632032" y="1571374"/>
                  </a:lnTo>
                  <a:lnTo>
                    <a:pt x="628538" y="1569786"/>
                  </a:lnTo>
                  <a:lnTo>
                    <a:pt x="625044" y="1568517"/>
                  </a:lnTo>
                  <a:lnTo>
                    <a:pt x="621551" y="1567882"/>
                  </a:lnTo>
                  <a:lnTo>
                    <a:pt x="617739" y="1567247"/>
                  </a:lnTo>
                  <a:lnTo>
                    <a:pt x="613610" y="1566612"/>
                  </a:lnTo>
                  <a:lnTo>
                    <a:pt x="609799" y="1566612"/>
                  </a:lnTo>
                  <a:lnTo>
                    <a:pt x="605353" y="1567247"/>
                  </a:lnTo>
                  <a:lnTo>
                    <a:pt x="601224" y="1567564"/>
                  </a:lnTo>
                  <a:lnTo>
                    <a:pt x="596778" y="1568199"/>
                  </a:lnTo>
                  <a:lnTo>
                    <a:pt x="592649" y="1569469"/>
                  </a:lnTo>
                  <a:lnTo>
                    <a:pt x="587885" y="1571056"/>
                  </a:lnTo>
                  <a:lnTo>
                    <a:pt x="583438" y="1572643"/>
                  </a:lnTo>
                  <a:lnTo>
                    <a:pt x="578674" y="1574548"/>
                  </a:lnTo>
                  <a:lnTo>
                    <a:pt x="574228" y="1576770"/>
                  </a:lnTo>
                  <a:lnTo>
                    <a:pt x="569146" y="1579627"/>
                  </a:lnTo>
                  <a:lnTo>
                    <a:pt x="363339" y="1698353"/>
                  </a:lnTo>
                  <a:lnTo>
                    <a:pt x="358575" y="1701210"/>
                  </a:lnTo>
                  <a:lnTo>
                    <a:pt x="353493" y="1703432"/>
                  </a:lnTo>
                  <a:lnTo>
                    <a:pt x="348411" y="1705337"/>
                  </a:lnTo>
                  <a:lnTo>
                    <a:pt x="343330" y="1707242"/>
                  </a:lnTo>
                  <a:lnTo>
                    <a:pt x="338248" y="1708829"/>
                  </a:lnTo>
                  <a:lnTo>
                    <a:pt x="333166" y="1710099"/>
                  </a:lnTo>
                  <a:lnTo>
                    <a:pt x="328085" y="1711369"/>
                  </a:lnTo>
                  <a:lnTo>
                    <a:pt x="323003" y="1712004"/>
                  </a:lnTo>
                  <a:lnTo>
                    <a:pt x="317286" y="1712321"/>
                  </a:lnTo>
                  <a:lnTo>
                    <a:pt x="312205" y="1712956"/>
                  </a:lnTo>
                  <a:lnTo>
                    <a:pt x="306805" y="1712956"/>
                  </a:lnTo>
                  <a:lnTo>
                    <a:pt x="301724" y="1712321"/>
                  </a:lnTo>
                  <a:lnTo>
                    <a:pt x="296642" y="1712004"/>
                  </a:lnTo>
                  <a:lnTo>
                    <a:pt x="291560" y="1711369"/>
                  </a:lnTo>
                  <a:lnTo>
                    <a:pt x="286479" y="1710099"/>
                  </a:lnTo>
                  <a:lnTo>
                    <a:pt x="281397" y="1708829"/>
                  </a:lnTo>
                  <a:lnTo>
                    <a:pt x="276315" y="1707242"/>
                  </a:lnTo>
                  <a:lnTo>
                    <a:pt x="271551" y="1705655"/>
                  </a:lnTo>
                  <a:lnTo>
                    <a:pt x="266470" y="1703750"/>
                  </a:lnTo>
                  <a:lnTo>
                    <a:pt x="261706" y="1701845"/>
                  </a:lnTo>
                  <a:lnTo>
                    <a:pt x="256941" y="1699623"/>
                  </a:lnTo>
                  <a:lnTo>
                    <a:pt x="252813" y="1696766"/>
                  </a:lnTo>
                  <a:lnTo>
                    <a:pt x="248049" y="1693909"/>
                  </a:lnTo>
                  <a:lnTo>
                    <a:pt x="243602" y="1691052"/>
                  </a:lnTo>
                  <a:lnTo>
                    <a:pt x="239791" y="1687243"/>
                  </a:lnTo>
                  <a:lnTo>
                    <a:pt x="235980" y="1684385"/>
                  </a:lnTo>
                  <a:lnTo>
                    <a:pt x="231851" y="1680259"/>
                  </a:lnTo>
                  <a:lnTo>
                    <a:pt x="228040" y="1676449"/>
                  </a:lnTo>
                  <a:lnTo>
                    <a:pt x="224863" y="1672640"/>
                  </a:lnTo>
                  <a:lnTo>
                    <a:pt x="221370" y="1668196"/>
                  </a:lnTo>
                  <a:lnTo>
                    <a:pt x="218194" y="1663434"/>
                  </a:lnTo>
                  <a:lnTo>
                    <a:pt x="215335" y="1658672"/>
                  </a:lnTo>
                  <a:lnTo>
                    <a:pt x="14292" y="1310430"/>
                  </a:lnTo>
                  <a:lnTo>
                    <a:pt x="11751" y="1305351"/>
                  </a:lnTo>
                  <a:lnTo>
                    <a:pt x="9211" y="1300589"/>
                  </a:lnTo>
                  <a:lnTo>
                    <a:pt x="6987" y="1295510"/>
                  </a:lnTo>
                  <a:lnTo>
                    <a:pt x="5399" y="1290431"/>
                  </a:lnTo>
                  <a:lnTo>
                    <a:pt x="3811" y="1285352"/>
                  </a:lnTo>
                  <a:lnTo>
                    <a:pt x="2541" y="1280273"/>
                  </a:lnTo>
                  <a:lnTo>
                    <a:pt x="1588" y="1274876"/>
                  </a:lnTo>
                  <a:lnTo>
                    <a:pt x="635" y="1269797"/>
                  </a:lnTo>
                  <a:lnTo>
                    <a:pt x="318" y="1264718"/>
                  </a:lnTo>
                  <a:lnTo>
                    <a:pt x="0" y="1259321"/>
                  </a:lnTo>
                  <a:lnTo>
                    <a:pt x="0" y="1254242"/>
                  </a:lnTo>
                  <a:lnTo>
                    <a:pt x="318" y="1249163"/>
                  </a:lnTo>
                  <a:lnTo>
                    <a:pt x="635" y="1243449"/>
                  </a:lnTo>
                  <a:lnTo>
                    <a:pt x="1588" y="1238369"/>
                  </a:lnTo>
                  <a:lnTo>
                    <a:pt x="2223" y="1233290"/>
                  </a:lnTo>
                  <a:lnTo>
                    <a:pt x="3494" y="1228211"/>
                  </a:lnTo>
                  <a:lnTo>
                    <a:pt x="5082" y="1223449"/>
                  </a:lnTo>
                  <a:lnTo>
                    <a:pt x="6987" y="1218370"/>
                  </a:lnTo>
                  <a:lnTo>
                    <a:pt x="8893" y="1213608"/>
                  </a:lnTo>
                  <a:lnTo>
                    <a:pt x="10799" y="1209164"/>
                  </a:lnTo>
                  <a:lnTo>
                    <a:pt x="13339" y="1204402"/>
                  </a:lnTo>
                  <a:lnTo>
                    <a:pt x="15880" y="1199641"/>
                  </a:lnTo>
                  <a:lnTo>
                    <a:pt x="18739" y="1195196"/>
                  </a:lnTo>
                  <a:lnTo>
                    <a:pt x="21915" y="1191069"/>
                  </a:lnTo>
                  <a:lnTo>
                    <a:pt x="25091" y="1186625"/>
                  </a:lnTo>
                  <a:lnTo>
                    <a:pt x="28584" y="1182816"/>
                  </a:lnTo>
                  <a:lnTo>
                    <a:pt x="32396" y="1179006"/>
                  </a:lnTo>
                  <a:lnTo>
                    <a:pt x="36207" y="1175514"/>
                  </a:lnTo>
                  <a:lnTo>
                    <a:pt x="40336" y="1171705"/>
                  </a:lnTo>
                  <a:lnTo>
                    <a:pt x="44465" y="1168848"/>
                  </a:lnTo>
                  <a:lnTo>
                    <a:pt x="49229" y="1165674"/>
                  </a:lnTo>
                  <a:lnTo>
                    <a:pt x="53993" y="1162499"/>
                  </a:lnTo>
                  <a:lnTo>
                    <a:pt x="259800" y="1043773"/>
                  </a:lnTo>
                  <a:lnTo>
                    <a:pt x="264564" y="1040916"/>
                  </a:lnTo>
                  <a:lnTo>
                    <a:pt x="268693" y="1038376"/>
                  </a:lnTo>
                  <a:lnTo>
                    <a:pt x="272822" y="1035202"/>
                  </a:lnTo>
                  <a:lnTo>
                    <a:pt x="276633" y="1032027"/>
                  </a:lnTo>
                  <a:lnTo>
                    <a:pt x="280127" y="1028853"/>
                  </a:lnTo>
                  <a:lnTo>
                    <a:pt x="283303" y="1025361"/>
                  </a:lnTo>
                  <a:lnTo>
                    <a:pt x="286161" y="1022187"/>
                  </a:lnTo>
                  <a:lnTo>
                    <a:pt x="288702" y="1018695"/>
                  </a:lnTo>
                  <a:lnTo>
                    <a:pt x="291243" y="1015203"/>
                  </a:lnTo>
                  <a:lnTo>
                    <a:pt x="293148" y="1011711"/>
                  </a:lnTo>
                  <a:lnTo>
                    <a:pt x="294736" y="1008219"/>
                  </a:lnTo>
                  <a:lnTo>
                    <a:pt x="295689" y="1004409"/>
                  </a:lnTo>
                  <a:lnTo>
                    <a:pt x="296960" y="1000600"/>
                  </a:lnTo>
                  <a:lnTo>
                    <a:pt x="297912" y="997108"/>
                  </a:lnTo>
                  <a:lnTo>
                    <a:pt x="298230" y="993616"/>
                  </a:lnTo>
                  <a:lnTo>
                    <a:pt x="298230" y="989807"/>
                  </a:lnTo>
                  <a:lnTo>
                    <a:pt x="298230" y="985997"/>
                  </a:lnTo>
                  <a:lnTo>
                    <a:pt x="297912" y="982188"/>
                  </a:lnTo>
                  <a:lnTo>
                    <a:pt x="296960" y="978696"/>
                  </a:lnTo>
                  <a:lnTo>
                    <a:pt x="295689" y="975204"/>
                  </a:lnTo>
                  <a:lnTo>
                    <a:pt x="294736" y="971395"/>
                  </a:lnTo>
                  <a:lnTo>
                    <a:pt x="293148" y="967585"/>
                  </a:lnTo>
                  <a:lnTo>
                    <a:pt x="291243" y="964093"/>
                  </a:lnTo>
                  <a:lnTo>
                    <a:pt x="288702" y="960601"/>
                  </a:lnTo>
                  <a:lnTo>
                    <a:pt x="286161" y="957427"/>
                  </a:lnTo>
                  <a:lnTo>
                    <a:pt x="283303" y="953935"/>
                  </a:lnTo>
                  <a:lnTo>
                    <a:pt x="280127" y="950760"/>
                  </a:lnTo>
                  <a:lnTo>
                    <a:pt x="276633" y="947269"/>
                  </a:lnTo>
                  <a:lnTo>
                    <a:pt x="272822" y="944094"/>
                  </a:lnTo>
                  <a:lnTo>
                    <a:pt x="268693" y="941554"/>
                  </a:lnTo>
                  <a:lnTo>
                    <a:pt x="264564" y="938380"/>
                  </a:lnTo>
                  <a:lnTo>
                    <a:pt x="259800" y="935523"/>
                  </a:lnTo>
                  <a:lnTo>
                    <a:pt x="53993" y="816797"/>
                  </a:lnTo>
                  <a:lnTo>
                    <a:pt x="49229" y="813940"/>
                  </a:lnTo>
                  <a:lnTo>
                    <a:pt x="44465" y="811083"/>
                  </a:lnTo>
                  <a:lnTo>
                    <a:pt x="40336" y="807591"/>
                  </a:lnTo>
                  <a:lnTo>
                    <a:pt x="36207" y="804099"/>
                  </a:lnTo>
                  <a:lnTo>
                    <a:pt x="32396" y="800607"/>
                  </a:lnTo>
                  <a:lnTo>
                    <a:pt x="28584" y="796480"/>
                  </a:lnTo>
                  <a:lnTo>
                    <a:pt x="25091" y="792671"/>
                  </a:lnTo>
                  <a:lnTo>
                    <a:pt x="21915" y="788226"/>
                  </a:lnTo>
                  <a:lnTo>
                    <a:pt x="18739" y="784100"/>
                  </a:lnTo>
                  <a:lnTo>
                    <a:pt x="15880" y="779655"/>
                  </a:lnTo>
                  <a:lnTo>
                    <a:pt x="13339" y="775529"/>
                  </a:lnTo>
                  <a:lnTo>
                    <a:pt x="10799" y="770767"/>
                  </a:lnTo>
                  <a:lnTo>
                    <a:pt x="8893" y="766005"/>
                  </a:lnTo>
                  <a:lnTo>
                    <a:pt x="6987" y="760926"/>
                  </a:lnTo>
                  <a:lnTo>
                    <a:pt x="5082" y="756164"/>
                  </a:lnTo>
                  <a:lnTo>
                    <a:pt x="3494" y="751085"/>
                  </a:lnTo>
                  <a:lnTo>
                    <a:pt x="2223" y="746006"/>
                  </a:lnTo>
                  <a:lnTo>
                    <a:pt x="1588" y="740927"/>
                  </a:lnTo>
                  <a:lnTo>
                    <a:pt x="635" y="735847"/>
                  </a:lnTo>
                  <a:lnTo>
                    <a:pt x="318" y="730768"/>
                  </a:lnTo>
                  <a:lnTo>
                    <a:pt x="0" y="725372"/>
                  </a:lnTo>
                  <a:lnTo>
                    <a:pt x="0" y="720292"/>
                  </a:lnTo>
                  <a:lnTo>
                    <a:pt x="318" y="715213"/>
                  </a:lnTo>
                  <a:lnTo>
                    <a:pt x="635" y="709499"/>
                  </a:lnTo>
                  <a:lnTo>
                    <a:pt x="1588" y="704420"/>
                  </a:lnTo>
                  <a:lnTo>
                    <a:pt x="2541" y="699341"/>
                  </a:lnTo>
                  <a:lnTo>
                    <a:pt x="3811" y="693944"/>
                  </a:lnTo>
                  <a:lnTo>
                    <a:pt x="5399" y="688865"/>
                  </a:lnTo>
                  <a:lnTo>
                    <a:pt x="6987" y="683786"/>
                  </a:lnTo>
                  <a:lnTo>
                    <a:pt x="9211" y="678707"/>
                  </a:lnTo>
                  <a:lnTo>
                    <a:pt x="11751" y="673945"/>
                  </a:lnTo>
                  <a:lnTo>
                    <a:pt x="14292" y="668866"/>
                  </a:lnTo>
                  <a:lnTo>
                    <a:pt x="215335" y="320624"/>
                  </a:lnTo>
                  <a:lnTo>
                    <a:pt x="218194" y="315862"/>
                  </a:lnTo>
                  <a:lnTo>
                    <a:pt x="221370" y="311418"/>
                  </a:lnTo>
                  <a:lnTo>
                    <a:pt x="224863" y="307291"/>
                  </a:lnTo>
                  <a:lnTo>
                    <a:pt x="228040" y="302847"/>
                  </a:lnTo>
                  <a:lnTo>
                    <a:pt x="231851" y="299037"/>
                  </a:lnTo>
                  <a:lnTo>
                    <a:pt x="235980" y="295545"/>
                  </a:lnTo>
                  <a:lnTo>
                    <a:pt x="239791" y="292053"/>
                  </a:lnTo>
                  <a:lnTo>
                    <a:pt x="243602" y="288562"/>
                  </a:lnTo>
                  <a:lnTo>
                    <a:pt x="248049" y="285704"/>
                  </a:lnTo>
                  <a:lnTo>
                    <a:pt x="252813" y="282530"/>
                  </a:lnTo>
                  <a:lnTo>
                    <a:pt x="256941" y="280308"/>
                  </a:lnTo>
                  <a:lnTo>
                    <a:pt x="261706" y="277768"/>
                  </a:lnTo>
                  <a:lnTo>
                    <a:pt x="266470" y="275546"/>
                  </a:lnTo>
                  <a:lnTo>
                    <a:pt x="271551" y="273641"/>
                  </a:lnTo>
                  <a:lnTo>
                    <a:pt x="276315" y="272054"/>
                  </a:lnTo>
                  <a:lnTo>
                    <a:pt x="281397" y="270467"/>
                  </a:lnTo>
                  <a:lnTo>
                    <a:pt x="286479" y="269197"/>
                  </a:lnTo>
                  <a:lnTo>
                    <a:pt x="291560" y="268562"/>
                  </a:lnTo>
                  <a:lnTo>
                    <a:pt x="296642" y="267610"/>
                  </a:lnTo>
                  <a:lnTo>
                    <a:pt x="301724" y="266975"/>
                  </a:lnTo>
                  <a:lnTo>
                    <a:pt x="306805" y="266975"/>
                  </a:lnTo>
                  <a:lnTo>
                    <a:pt x="312205" y="266975"/>
                  </a:lnTo>
                  <a:lnTo>
                    <a:pt x="317286" y="266975"/>
                  </a:lnTo>
                  <a:lnTo>
                    <a:pt x="323003" y="267610"/>
                  </a:lnTo>
                  <a:lnTo>
                    <a:pt x="328085" y="268562"/>
                  </a:lnTo>
                  <a:lnTo>
                    <a:pt x="333166" y="269197"/>
                  </a:lnTo>
                  <a:lnTo>
                    <a:pt x="338248" y="270784"/>
                  </a:lnTo>
                  <a:lnTo>
                    <a:pt x="343330" y="272372"/>
                  </a:lnTo>
                  <a:lnTo>
                    <a:pt x="348411" y="273959"/>
                  </a:lnTo>
                  <a:lnTo>
                    <a:pt x="353493" y="276181"/>
                  </a:lnTo>
                  <a:lnTo>
                    <a:pt x="358575" y="278721"/>
                  </a:lnTo>
                  <a:lnTo>
                    <a:pt x="363339" y="281260"/>
                  </a:lnTo>
                  <a:lnTo>
                    <a:pt x="569146" y="399986"/>
                  </a:lnTo>
                  <a:lnTo>
                    <a:pt x="574228" y="402526"/>
                  </a:lnTo>
                  <a:lnTo>
                    <a:pt x="578674" y="404748"/>
                  </a:lnTo>
                  <a:lnTo>
                    <a:pt x="583438" y="406653"/>
                  </a:lnTo>
                  <a:lnTo>
                    <a:pt x="587885" y="408875"/>
                  </a:lnTo>
                  <a:lnTo>
                    <a:pt x="592649" y="409827"/>
                  </a:lnTo>
                  <a:lnTo>
                    <a:pt x="596778" y="411097"/>
                  </a:lnTo>
                  <a:lnTo>
                    <a:pt x="601224" y="411732"/>
                  </a:lnTo>
                  <a:lnTo>
                    <a:pt x="605353" y="412367"/>
                  </a:lnTo>
                  <a:lnTo>
                    <a:pt x="609799" y="412684"/>
                  </a:lnTo>
                  <a:lnTo>
                    <a:pt x="613610" y="412684"/>
                  </a:lnTo>
                  <a:lnTo>
                    <a:pt x="617739" y="412367"/>
                  </a:lnTo>
                  <a:lnTo>
                    <a:pt x="621551" y="411414"/>
                  </a:lnTo>
                  <a:lnTo>
                    <a:pt x="625044" y="410779"/>
                  </a:lnTo>
                  <a:lnTo>
                    <a:pt x="628538" y="409510"/>
                  </a:lnTo>
                  <a:lnTo>
                    <a:pt x="632032" y="407922"/>
                  </a:lnTo>
                  <a:lnTo>
                    <a:pt x="635525" y="406335"/>
                  </a:lnTo>
                  <a:lnTo>
                    <a:pt x="638384" y="404430"/>
                  </a:lnTo>
                  <a:lnTo>
                    <a:pt x="641560" y="402208"/>
                  </a:lnTo>
                  <a:lnTo>
                    <a:pt x="644418" y="399669"/>
                  </a:lnTo>
                  <a:lnTo>
                    <a:pt x="646959" y="396812"/>
                  </a:lnTo>
                  <a:lnTo>
                    <a:pt x="649500" y="393955"/>
                  </a:lnTo>
                  <a:lnTo>
                    <a:pt x="651723" y="390780"/>
                  </a:lnTo>
                  <a:lnTo>
                    <a:pt x="653629" y="387288"/>
                  </a:lnTo>
                  <a:lnTo>
                    <a:pt x="655534" y="383796"/>
                  </a:lnTo>
                  <a:lnTo>
                    <a:pt x="657122" y="379669"/>
                  </a:lnTo>
                  <a:lnTo>
                    <a:pt x="658710" y="375543"/>
                  </a:lnTo>
                  <a:lnTo>
                    <a:pt x="659981" y="371098"/>
                  </a:lnTo>
                  <a:lnTo>
                    <a:pt x="661251" y="366337"/>
                  </a:lnTo>
                  <a:lnTo>
                    <a:pt x="661886" y="361575"/>
                  </a:lnTo>
                  <a:lnTo>
                    <a:pt x="662839" y="356496"/>
                  </a:lnTo>
                  <a:lnTo>
                    <a:pt x="663157" y="351099"/>
                  </a:lnTo>
                  <a:lnTo>
                    <a:pt x="663157" y="345702"/>
                  </a:lnTo>
                  <a:lnTo>
                    <a:pt x="663157" y="108250"/>
                  </a:lnTo>
                  <a:lnTo>
                    <a:pt x="663157" y="102854"/>
                  </a:lnTo>
                  <a:lnTo>
                    <a:pt x="663474" y="97140"/>
                  </a:lnTo>
                  <a:lnTo>
                    <a:pt x="664110" y="91743"/>
                  </a:lnTo>
                  <a:lnTo>
                    <a:pt x="665380" y="86664"/>
                  </a:lnTo>
                  <a:lnTo>
                    <a:pt x="666650" y="81267"/>
                  </a:lnTo>
                  <a:lnTo>
                    <a:pt x="667921" y="76188"/>
                  </a:lnTo>
                  <a:lnTo>
                    <a:pt x="669826" y="71109"/>
                  </a:lnTo>
                  <a:lnTo>
                    <a:pt x="671732" y="66347"/>
                  </a:lnTo>
                  <a:lnTo>
                    <a:pt x="673638" y="61585"/>
                  </a:lnTo>
                  <a:lnTo>
                    <a:pt x="675861" y="56824"/>
                  </a:lnTo>
                  <a:lnTo>
                    <a:pt x="678719" y="52379"/>
                  </a:lnTo>
                  <a:lnTo>
                    <a:pt x="681578" y="47935"/>
                  </a:lnTo>
                  <a:lnTo>
                    <a:pt x="684754" y="43491"/>
                  </a:lnTo>
                  <a:lnTo>
                    <a:pt x="687930" y="39681"/>
                  </a:lnTo>
                  <a:lnTo>
                    <a:pt x="691423" y="35872"/>
                  </a:lnTo>
                  <a:lnTo>
                    <a:pt x="694917" y="31745"/>
                  </a:lnTo>
                  <a:lnTo>
                    <a:pt x="698728" y="28253"/>
                  </a:lnTo>
                  <a:lnTo>
                    <a:pt x="702540" y="24761"/>
                  </a:lnTo>
                  <a:lnTo>
                    <a:pt x="706668" y="21587"/>
                  </a:lnTo>
                  <a:lnTo>
                    <a:pt x="710797" y="18412"/>
                  </a:lnTo>
                  <a:lnTo>
                    <a:pt x="715244" y="15873"/>
                  </a:lnTo>
                  <a:lnTo>
                    <a:pt x="720008" y="13016"/>
                  </a:lnTo>
                  <a:lnTo>
                    <a:pt x="724772" y="10794"/>
                  </a:lnTo>
                  <a:lnTo>
                    <a:pt x="729218" y="8889"/>
                  </a:lnTo>
                  <a:lnTo>
                    <a:pt x="733982" y="6667"/>
                  </a:lnTo>
                  <a:lnTo>
                    <a:pt x="739064" y="4762"/>
                  </a:lnTo>
                  <a:lnTo>
                    <a:pt x="744146" y="3810"/>
                  </a:lnTo>
                  <a:lnTo>
                    <a:pt x="749545" y="2222"/>
                  </a:lnTo>
                  <a:lnTo>
                    <a:pt x="754944" y="1270"/>
                  </a:lnTo>
                  <a:lnTo>
                    <a:pt x="760344" y="635"/>
                  </a:lnTo>
                  <a:lnTo>
                    <a:pt x="765743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158305" y="2854452"/>
            <a:ext cx="1769807" cy="1769807"/>
            <a:chOff x="8776009" y="2930652"/>
            <a:chExt cx="1769807" cy="1769807"/>
          </a:xfrm>
        </p:grpSpPr>
        <p:sp>
          <p:nvSpPr>
            <p:cNvPr id="31" name="椭圆 30"/>
            <p:cNvSpPr/>
            <p:nvPr/>
          </p:nvSpPr>
          <p:spPr>
            <a:xfrm>
              <a:off x="8776009" y="2930652"/>
              <a:ext cx="1769807" cy="1769807"/>
            </a:xfrm>
            <a:prstGeom prst="ellipse">
              <a:avLst/>
            </a:prstGeom>
            <a:solidFill>
              <a:srgbClr val="594A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KSO_Shape"/>
            <p:cNvSpPr>
              <a:spLocks/>
            </p:cNvSpPr>
            <p:nvPr/>
          </p:nvSpPr>
          <p:spPr bwMode="auto">
            <a:xfrm>
              <a:off x="9349755" y="3417487"/>
              <a:ext cx="622314" cy="796137"/>
            </a:xfrm>
            <a:custGeom>
              <a:avLst/>
              <a:gdLst>
                <a:gd name="T0" fmla="*/ 1139504 w 1546226"/>
                <a:gd name="T1" fmla="*/ 1893571 h 1979613"/>
                <a:gd name="T2" fmla="*/ 1117260 w 1546226"/>
                <a:gd name="T3" fmla="*/ 1969136 h 1979613"/>
                <a:gd name="T4" fmla="*/ 423882 w 1546226"/>
                <a:gd name="T5" fmla="*/ 1965643 h 1979613"/>
                <a:gd name="T6" fmla="*/ 408946 w 1546226"/>
                <a:gd name="T7" fmla="*/ 1888173 h 1979613"/>
                <a:gd name="T8" fmla="*/ 965201 w 1546226"/>
                <a:gd name="T9" fmla="*/ 1608456 h 1979613"/>
                <a:gd name="T10" fmla="*/ 1020446 w 1546226"/>
                <a:gd name="T11" fmla="*/ 1663701 h 1979613"/>
                <a:gd name="T12" fmla="*/ 977266 w 1546226"/>
                <a:gd name="T13" fmla="*/ 1729106 h 1979613"/>
                <a:gd name="T14" fmla="*/ 536258 w 1546226"/>
                <a:gd name="T15" fmla="*/ 1704658 h 1979613"/>
                <a:gd name="T16" fmla="*/ 543878 w 1546226"/>
                <a:gd name="T17" fmla="*/ 1626236 h 1979613"/>
                <a:gd name="T18" fmla="*/ 859473 w 1546226"/>
                <a:gd name="T19" fmla="*/ 1366838 h 1979613"/>
                <a:gd name="T20" fmla="*/ 895986 w 1546226"/>
                <a:gd name="T21" fmla="*/ 1436370 h 1979613"/>
                <a:gd name="T22" fmla="*/ 835026 w 1546226"/>
                <a:gd name="T23" fmla="*/ 1485900 h 1979613"/>
                <a:gd name="T24" fmla="*/ 652463 w 1546226"/>
                <a:gd name="T25" fmla="*/ 1442403 h 1979613"/>
                <a:gd name="T26" fmla="*/ 681991 w 1546226"/>
                <a:gd name="T27" fmla="*/ 1369695 h 1979613"/>
                <a:gd name="T28" fmla="*/ 1304222 w 1546226"/>
                <a:gd name="T29" fmla="*/ 1188236 h 1979613"/>
                <a:gd name="T30" fmla="*/ 1445365 w 1546226"/>
                <a:gd name="T31" fmla="*/ 1409543 h 1979613"/>
                <a:gd name="T32" fmla="*/ 1521804 w 1546226"/>
                <a:gd name="T33" fmla="*/ 1643532 h 1979613"/>
                <a:gd name="T34" fmla="*/ 1542420 w 1546226"/>
                <a:gd name="T35" fmla="*/ 1979613 h 1979613"/>
                <a:gd name="T36" fmla="*/ 1276311 w 1546226"/>
                <a:gd name="T37" fmla="*/ 1712016 h 1979613"/>
                <a:gd name="T38" fmla="*/ 1209387 w 1546226"/>
                <a:gd name="T39" fmla="*/ 1506880 h 1979613"/>
                <a:gd name="T40" fmla="*/ 1061267 w 1546226"/>
                <a:gd name="T41" fmla="*/ 1303011 h 1979613"/>
                <a:gd name="T42" fmla="*/ 1032087 w 1546226"/>
                <a:gd name="T43" fmla="*/ 1155896 h 1979613"/>
                <a:gd name="T44" fmla="*/ 847726 w 1546226"/>
                <a:gd name="T45" fmla="*/ 496570 h 1979613"/>
                <a:gd name="T46" fmla="*/ 896938 w 1546226"/>
                <a:gd name="T47" fmla="*/ 557212 h 1979613"/>
                <a:gd name="T48" fmla="*/ 847726 w 1546226"/>
                <a:gd name="T49" fmla="*/ 617855 h 1979613"/>
                <a:gd name="T50" fmla="*/ 656908 w 1546226"/>
                <a:gd name="T51" fmla="*/ 586740 h 1979613"/>
                <a:gd name="T52" fmla="*/ 672148 w 1546226"/>
                <a:gd name="T53" fmla="*/ 509270 h 1979613"/>
                <a:gd name="T54" fmla="*/ 988378 w 1546226"/>
                <a:gd name="T55" fmla="*/ 255587 h 1979613"/>
                <a:gd name="T56" fmla="*/ 1017588 w 1546226"/>
                <a:gd name="T57" fmla="*/ 328295 h 1979613"/>
                <a:gd name="T58" fmla="*/ 587375 w 1546226"/>
                <a:gd name="T59" fmla="*/ 371475 h 1979613"/>
                <a:gd name="T60" fmla="*/ 527050 w 1546226"/>
                <a:gd name="T61" fmla="*/ 322262 h 1979613"/>
                <a:gd name="T62" fmla="*/ 563563 w 1546226"/>
                <a:gd name="T63" fmla="*/ 252730 h 1979613"/>
                <a:gd name="T64" fmla="*/ 1543686 w 1546226"/>
                <a:gd name="T65" fmla="*/ 172057 h 1979613"/>
                <a:gd name="T66" fmla="*/ 1479895 w 1546226"/>
                <a:gd name="T67" fmla="*/ 486332 h 1979613"/>
                <a:gd name="T68" fmla="*/ 1310737 w 1546226"/>
                <a:gd name="T69" fmla="*/ 784417 h 1979613"/>
                <a:gd name="T70" fmla="*/ 1144435 w 1546226"/>
                <a:gd name="T71" fmla="*/ 941872 h 1979613"/>
                <a:gd name="T72" fmla="*/ 913707 w 1546226"/>
                <a:gd name="T73" fmla="*/ 1072978 h 1979613"/>
                <a:gd name="T74" fmla="*/ 591894 w 1546226"/>
                <a:gd name="T75" fmla="*/ 1216782 h 1979613"/>
                <a:gd name="T76" fmla="*/ 376083 w 1546226"/>
                <a:gd name="T77" fmla="*/ 1436140 h 1979613"/>
                <a:gd name="T78" fmla="*/ 278650 w 1546226"/>
                <a:gd name="T79" fmla="*/ 1673275 h 1979613"/>
                <a:gd name="T80" fmla="*/ 256752 w 1546226"/>
                <a:gd name="T81" fmla="*/ 1943107 h 1979613"/>
                <a:gd name="T82" fmla="*/ 11425 w 1546226"/>
                <a:gd name="T83" fmla="*/ 1721210 h 1979613"/>
                <a:gd name="T84" fmla="*/ 94893 w 1546226"/>
                <a:gd name="T85" fmla="*/ 1422807 h 1979613"/>
                <a:gd name="T86" fmla="*/ 266908 w 1546226"/>
                <a:gd name="T87" fmla="*/ 1159959 h 1979613"/>
                <a:gd name="T88" fmla="*/ 445904 w 1546226"/>
                <a:gd name="T89" fmla="*/ 1007266 h 1979613"/>
                <a:gd name="T90" fmla="*/ 691866 w 1546226"/>
                <a:gd name="T91" fmla="*/ 883143 h 1979613"/>
                <a:gd name="T92" fmla="*/ 1012409 w 1546226"/>
                <a:gd name="T93" fmla="*/ 720292 h 1979613"/>
                <a:gd name="T94" fmla="*/ 1199340 w 1546226"/>
                <a:gd name="T95" fmla="*/ 492998 h 1979613"/>
                <a:gd name="T96" fmla="*/ 1277730 w 1546226"/>
                <a:gd name="T97" fmla="*/ 259356 h 1979613"/>
                <a:gd name="T98" fmla="*/ 463603 w 1546226"/>
                <a:gd name="T99" fmla="*/ 0 h 1979613"/>
                <a:gd name="T100" fmla="*/ 1141411 w 1546226"/>
                <a:gd name="T101" fmla="*/ 43609 h 1979613"/>
                <a:gd name="T102" fmla="*/ 1112176 w 1546226"/>
                <a:gd name="T103" fmla="*/ 116504 h 1979613"/>
                <a:gd name="T104" fmla="*/ 419433 w 1546226"/>
                <a:gd name="T105" fmla="*/ 105681 h 1979613"/>
                <a:gd name="T106" fmla="*/ 412124 w 1546226"/>
                <a:gd name="T107" fmla="*/ 27693 h 1979613"/>
                <a:gd name="T108" fmla="*/ 256779 w 1546226"/>
                <a:gd name="T109" fmla="*/ 31137 h 1979613"/>
                <a:gd name="T110" fmla="*/ 279287 w 1546226"/>
                <a:gd name="T111" fmla="*/ 311049 h 1979613"/>
                <a:gd name="T112" fmla="*/ 361076 w 1546226"/>
                <a:gd name="T113" fmla="*/ 519156 h 1979613"/>
                <a:gd name="T114" fmla="*/ 530043 w 1546226"/>
                <a:gd name="T115" fmla="*/ 718050 h 1979613"/>
                <a:gd name="T116" fmla="*/ 466323 w 1546226"/>
                <a:gd name="T117" fmla="*/ 850539 h 1979613"/>
                <a:gd name="T118" fmla="*/ 255828 w 1546226"/>
                <a:gd name="T119" fmla="*/ 808600 h 1979613"/>
                <a:gd name="T120" fmla="*/ 108418 w 1546226"/>
                <a:gd name="T121" fmla="*/ 587149 h 1979613"/>
                <a:gd name="T122" fmla="*/ 28214 w 1546226"/>
                <a:gd name="T123" fmla="*/ 353306 h 1979613"/>
                <a:gd name="T124" fmla="*/ 2853 w 1546226"/>
                <a:gd name="T125" fmla="*/ 15886 h 1979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6226" h="1979613">
                  <a:moveTo>
                    <a:pt x="463603" y="1855788"/>
                  </a:moveTo>
                  <a:lnTo>
                    <a:pt x="1082623" y="1855788"/>
                  </a:lnTo>
                  <a:lnTo>
                    <a:pt x="1088978" y="1856106"/>
                  </a:lnTo>
                  <a:lnTo>
                    <a:pt x="1095016" y="1857058"/>
                  </a:lnTo>
                  <a:lnTo>
                    <a:pt x="1101054" y="1858646"/>
                  </a:lnTo>
                  <a:lnTo>
                    <a:pt x="1106773" y="1860551"/>
                  </a:lnTo>
                  <a:lnTo>
                    <a:pt x="1112176" y="1863091"/>
                  </a:lnTo>
                  <a:lnTo>
                    <a:pt x="1117260" y="1866266"/>
                  </a:lnTo>
                  <a:lnTo>
                    <a:pt x="1122026" y="1869758"/>
                  </a:lnTo>
                  <a:lnTo>
                    <a:pt x="1126157" y="1873886"/>
                  </a:lnTo>
                  <a:lnTo>
                    <a:pt x="1130606" y="1878013"/>
                  </a:lnTo>
                  <a:lnTo>
                    <a:pt x="1134102" y="1883093"/>
                  </a:lnTo>
                  <a:lnTo>
                    <a:pt x="1137279" y="1888173"/>
                  </a:lnTo>
                  <a:lnTo>
                    <a:pt x="1139504" y="1893571"/>
                  </a:lnTo>
                  <a:lnTo>
                    <a:pt x="1141411" y="1899286"/>
                  </a:lnTo>
                  <a:lnTo>
                    <a:pt x="1142999" y="1905318"/>
                  </a:lnTo>
                  <a:lnTo>
                    <a:pt x="1144270" y="1911351"/>
                  </a:lnTo>
                  <a:lnTo>
                    <a:pt x="1144588" y="1917701"/>
                  </a:lnTo>
                  <a:lnTo>
                    <a:pt x="1144270" y="1924051"/>
                  </a:lnTo>
                  <a:lnTo>
                    <a:pt x="1142999" y="1930401"/>
                  </a:lnTo>
                  <a:lnTo>
                    <a:pt x="1141411" y="1936116"/>
                  </a:lnTo>
                  <a:lnTo>
                    <a:pt x="1139504" y="1941513"/>
                  </a:lnTo>
                  <a:lnTo>
                    <a:pt x="1137279" y="1947228"/>
                  </a:lnTo>
                  <a:lnTo>
                    <a:pt x="1134102" y="1952308"/>
                  </a:lnTo>
                  <a:lnTo>
                    <a:pt x="1130606" y="1956753"/>
                  </a:lnTo>
                  <a:lnTo>
                    <a:pt x="1126157" y="1961198"/>
                  </a:lnTo>
                  <a:lnTo>
                    <a:pt x="1122026" y="1965643"/>
                  </a:lnTo>
                  <a:lnTo>
                    <a:pt x="1117260" y="1969136"/>
                  </a:lnTo>
                  <a:lnTo>
                    <a:pt x="1112176" y="1972311"/>
                  </a:lnTo>
                  <a:lnTo>
                    <a:pt x="1106773" y="1974533"/>
                  </a:lnTo>
                  <a:lnTo>
                    <a:pt x="1101054" y="1976756"/>
                  </a:lnTo>
                  <a:lnTo>
                    <a:pt x="1095016" y="1978026"/>
                  </a:lnTo>
                  <a:lnTo>
                    <a:pt x="1088978" y="1979296"/>
                  </a:lnTo>
                  <a:lnTo>
                    <a:pt x="1082623" y="1979613"/>
                  </a:lnTo>
                  <a:lnTo>
                    <a:pt x="463603" y="1979613"/>
                  </a:lnTo>
                  <a:lnTo>
                    <a:pt x="457248" y="1979296"/>
                  </a:lnTo>
                  <a:lnTo>
                    <a:pt x="450892" y="1978026"/>
                  </a:lnTo>
                  <a:lnTo>
                    <a:pt x="445172" y="1976756"/>
                  </a:lnTo>
                  <a:lnTo>
                    <a:pt x="439135" y="1974533"/>
                  </a:lnTo>
                  <a:lnTo>
                    <a:pt x="433733" y="1972311"/>
                  </a:lnTo>
                  <a:lnTo>
                    <a:pt x="428648" y="1969136"/>
                  </a:lnTo>
                  <a:lnTo>
                    <a:pt x="423882" y="1965643"/>
                  </a:lnTo>
                  <a:lnTo>
                    <a:pt x="419433" y="1961198"/>
                  </a:lnTo>
                  <a:lnTo>
                    <a:pt x="415620" y="1956753"/>
                  </a:lnTo>
                  <a:lnTo>
                    <a:pt x="412124" y="1952308"/>
                  </a:lnTo>
                  <a:lnTo>
                    <a:pt x="408946" y="1947228"/>
                  </a:lnTo>
                  <a:lnTo>
                    <a:pt x="406087" y="1941513"/>
                  </a:lnTo>
                  <a:lnTo>
                    <a:pt x="404180" y="1936116"/>
                  </a:lnTo>
                  <a:lnTo>
                    <a:pt x="402591" y="1930401"/>
                  </a:lnTo>
                  <a:lnTo>
                    <a:pt x="401956" y="1924051"/>
                  </a:lnTo>
                  <a:lnTo>
                    <a:pt x="401638" y="1917701"/>
                  </a:lnTo>
                  <a:lnTo>
                    <a:pt x="401956" y="1911351"/>
                  </a:lnTo>
                  <a:lnTo>
                    <a:pt x="402591" y="1905318"/>
                  </a:lnTo>
                  <a:lnTo>
                    <a:pt x="404180" y="1899286"/>
                  </a:lnTo>
                  <a:lnTo>
                    <a:pt x="406087" y="1893571"/>
                  </a:lnTo>
                  <a:lnTo>
                    <a:pt x="408946" y="1888173"/>
                  </a:lnTo>
                  <a:lnTo>
                    <a:pt x="412124" y="1883093"/>
                  </a:lnTo>
                  <a:lnTo>
                    <a:pt x="415620" y="1878013"/>
                  </a:lnTo>
                  <a:lnTo>
                    <a:pt x="419433" y="1873886"/>
                  </a:lnTo>
                  <a:lnTo>
                    <a:pt x="423882" y="1869758"/>
                  </a:lnTo>
                  <a:lnTo>
                    <a:pt x="428648" y="1866266"/>
                  </a:lnTo>
                  <a:lnTo>
                    <a:pt x="433733" y="1863091"/>
                  </a:lnTo>
                  <a:lnTo>
                    <a:pt x="439135" y="1860551"/>
                  </a:lnTo>
                  <a:lnTo>
                    <a:pt x="445172" y="1858646"/>
                  </a:lnTo>
                  <a:lnTo>
                    <a:pt x="450892" y="1857058"/>
                  </a:lnTo>
                  <a:lnTo>
                    <a:pt x="457248" y="1856106"/>
                  </a:lnTo>
                  <a:lnTo>
                    <a:pt x="463603" y="1855788"/>
                  </a:lnTo>
                  <a:close/>
                  <a:moveTo>
                    <a:pt x="587375" y="1608138"/>
                  </a:moveTo>
                  <a:lnTo>
                    <a:pt x="958851" y="1608138"/>
                  </a:lnTo>
                  <a:lnTo>
                    <a:pt x="965201" y="1608456"/>
                  </a:lnTo>
                  <a:lnTo>
                    <a:pt x="971551" y="1609408"/>
                  </a:lnTo>
                  <a:lnTo>
                    <a:pt x="977266" y="1610996"/>
                  </a:lnTo>
                  <a:lnTo>
                    <a:pt x="982981" y="1612901"/>
                  </a:lnTo>
                  <a:lnTo>
                    <a:pt x="988378" y="1615758"/>
                  </a:lnTo>
                  <a:lnTo>
                    <a:pt x="993458" y="1618616"/>
                  </a:lnTo>
                  <a:lnTo>
                    <a:pt x="998221" y="1622426"/>
                  </a:lnTo>
                  <a:lnTo>
                    <a:pt x="1002348" y="1626236"/>
                  </a:lnTo>
                  <a:lnTo>
                    <a:pt x="1006793" y="1630998"/>
                  </a:lnTo>
                  <a:lnTo>
                    <a:pt x="1010286" y="1635761"/>
                  </a:lnTo>
                  <a:lnTo>
                    <a:pt x="1013461" y="1640841"/>
                  </a:lnTo>
                  <a:lnTo>
                    <a:pt x="1015683" y="1646238"/>
                  </a:lnTo>
                  <a:lnTo>
                    <a:pt x="1017588" y="1651636"/>
                  </a:lnTo>
                  <a:lnTo>
                    <a:pt x="1019176" y="1657668"/>
                  </a:lnTo>
                  <a:lnTo>
                    <a:pt x="1020446" y="1663701"/>
                  </a:lnTo>
                  <a:lnTo>
                    <a:pt x="1020763" y="1670051"/>
                  </a:lnTo>
                  <a:lnTo>
                    <a:pt x="1020446" y="1676401"/>
                  </a:lnTo>
                  <a:lnTo>
                    <a:pt x="1019176" y="1682751"/>
                  </a:lnTo>
                  <a:lnTo>
                    <a:pt x="1017588" y="1688466"/>
                  </a:lnTo>
                  <a:lnTo>
                    <a:pt x="1015683" y="1694498"/>
                  </a:lnTo>
                  <a:lnTo>
                    <a:pt x="1013461" y="1699578"/>
                  </a:lnTo>
                  <a:lnTo>
                    <a:pt x="1010286" y="1704658"/>
                  </a:lnTo>
                  <a:lnTo>
                    <a:pt x="1006793" y="1709738"/>
                  </a:lnTo>
                  <a:lnTo>
                    <a:pt x="1002348" y="1713866"/>
                  </a:lnTo>
                  <a:lnTo>
                    <a:pt x="998221" y="1717993"/>
                  </a:lnTo>
                  <a:lnTo>
                    <a:pt x="993458" y="1721486"/>
                  </a:lnTo>
                  <a:lnTo>
                    <a:pt x="988378" y="1724661"/>
                  </a:lnTo>
                  <a:lnTo>
                    <a:pt x="982981" y="1727201"/>
                  </a:lnTo>
                  <a:lnTo>
                    <a:pt x="977266" y="1729106"/>
                  </a:lnTo>
                  <a:lnTo>
                    <a:pt x="971551" y="1730693"/>
                  </a:lnTo>
                  <a:lnTo>
                    <a:pt x="965201" y="1731646"/>
                  </a:lnTo>
                  <a:lnTo>
                    <a:pt x="958851" y="1731963"/>
                  </a:lnTo>
                  <a:lnTo>
                    <a:pt x="587375" y="1731963"/>
                  </a:lnTo>
                  <a:lnTo>
                    <a:pt x="581343" y="1731646"/>
                  </a:lnTo>
                  <a:lnTo>
                    <a:pt x="575310" y="1730693"/>
                  </a:lnTo>
                  <a:lnTo>
                    <a:pt x="568960" y="1729106"/>
                  </a:lnTo>
                  <a:lnTo>
                    <a:pt x="563563" y="1727201"/>
                  </a:lnTo>
                  <a:lnTo>
                    <a:pt x="558165" y="1724661"/>
                  </a:lnTo>
                  <a:lnTo>
                    <a:pt x="553085" y="1721486"/>
                  </a:lnTo>
                  <a:lnTo>
                    <a:pt x="548323" y="1717993"/>
                  </a:lnTo>
                  <a:lnTo>
                    <a:pt x="543878" y="1713866"/>
                  </a:lnTo>
                  <a:lnTo>
                    <a:pt x="539750" y="1709738"/>
                  </a:lnTo>
                  <a:lnTo>
                    <a:pt x="536258" y="1704658"/>
                  </a:lnTo>
                  <a:lnTo>
                    <a:pt x="533083" y="1699578"/>
                  </a:lnTo>
                  <a:lnTo>
                    <a:pt x="530543" y="1694498"/>
                  </a:lnTo>
                  <a:lnTo>
                    <a:pt x="528320" y="1688466"/>
                  </a:lnTo>
                  <a:lnTo>
                    <a:pt x="527050" y="1682751"/>
                  </a:lnTo>
                  <a:lnTo>
                    <a:pt x="526098" y="1676401"/>
                  </a:lnTo>
                  <a:lnTo>
                    <a:pt x="525463" y="1670051"/>
                  </a:lnTo>
                  <a:lnTo>
                    <a:pt x="526098" y="1663701"/>
                  </a:lnTo>
                  <a:lnTo>
                    <a:pt x="527050" y="1657668"/>
                  </a:lnTo>
                  <a:lnTo>
                    <a:pt x="528320" y="1651636"/>
                  </a:lnTo>
                  <a:lnTo>
                    <a:pt x="530543" y="1646238"/>
                  </a:lnTo>
                  <a:lnTo>
                    <a:pt x="533083" y="1640841"/>
                  </a:lnTo>
                  <a:lnTo>
                    <a:pt x="536258" y="1635761"/>
                  </a:lnTo>
                  <a:lnTo>
                    <a:pt x="539750" y="1630998"/>
                  </a:lnTo>
                  <a:lnTo>
                    <a:pt x="543878" y="1626236"/>
                  </a:lnTo>
                  <a:lnTo>
                    <a:pt x="548323" y="1622426"/>
                  </a:lnTo>
                  <a:lnTo>
                    <a:pt x="553085" y="1618616"/>
                  </a:lnTo>
                  <a:lnTo>
                    <a:pt x="558165" y="1615758"/>
                  </a:lnTo>
                  <a:lnTo>
                    <a:pt x="563563" y="1612901"/>
                  </a:lnTo>
                  <a:lnTo>
                    <a:pt x="568960" y="1610996"/>
                  </a:lnTo>
                  <a:lnTo>
                    <a:pt x="575310" y="1609408"/>
                  </a:lnTo>
                  <a:lnTo>
                    <a:pt x="581343" y="1608456"/>
                  </a:lnTo>
                  <a:lnTo>
                    <a:pt x="587375" y="1608138"/>
                  </a:lnTo>
                  <a:close/>
                  <a:moveTo>
                    <a:pt x="711201" y="1362075"/>
                  </a:moveTo>
                  <a:lnTo>
                    <a:pt x="835026" y="1362075"/>
                  </a:lnTo>
                  <a:lnTo>
                    <a:pt x="841376" y="1362710"/>
                  </a:lnTo>
                  <a:lnTo>
                    <a:pt x="847726" y="1363345"/>
                  </a:lnTo>
                  <a:lnTo>
                    <a:pt x="853441" y="1364933"/>
                  </a:lnTo>
                  <a:lnTo>
                    <a:pt x="859473" y="1366838"/>
                  </a:lnTo>
                  <a:lnTo>
                    <a:pt x="864553" y="1369695"/>
                  </a:lnTo>
                  <a:lnTo>
                    <a:pt x="869633" y="1372870"/>
                  </a:lnTo>
                  <a:lnTo>
                    <a:pt x="874713" y="1376363"/>
                  </a:lnTo>
                  <a:lnTo>
                    <a:pt x="879158" y="1380173"/>
                  </a:lnTo>
                  <a:lnTo>
                    <a:pt x="882968" y="1384618"/>
                  </a:lnTo>
                  <a:lnTo>
                    <a:pt x="886461" y="1389380"/>
                  </a:lnTo>
                  <a:lnTo>
                    <a:pt x="889636" y="1394460"/>
                  </a:lnTo>
                  <a:lnTo>
                    <a:pt x="892493" y="1399858"/>
                  </a:lnTo>
                  <a:lnTo>
                    <a:pt x="894398" y="1405573"/>
                  </a:lnTo>
                  <a:lnTo>
                    <a:pt x="895986" y="1411605"/>
                  </a:lnTo>
                  <a:lnTo>
                    <a:pt x="896621" y="1417320"/>
                  </a:lnTo>
                  <a:lnTo>
                    <a:pt x="896938" y="1423670"/>
                  </a:lnTo>
                  <a:lnTo>
                    <a:pt x="896621" y="1430338"/>
                  </a:lnTo>
                  <a:lnTo>
                    <a:pt x="895986" y="1436370"/>
                  </a:lnTo>
                  <a:lnTo>
                    <a:pt x="894398" y="1442403"/>
                  </a:lnTo>
                  <a:lnTo>
                    <a:pt x="892493" y="1448118"/>
                  </a:lnTo>
                  <a:lnTo>
                    <a:pt x="889636" y="1453515"/>
                  </a:lnTo>
                  <a:lnTo>
                    <a:pt x="886461" y="1458595"/>
                  </a:lnTo>
                  <a:lnTo>
                    <a:pt x="882968" y="1463358"/>
                  </a:lnTo>
                  <a:lnTo>
                    <a:pt x="879158" y="1467485"/>
                  </a:lnTo>
                  <a:lnTo>
                    <a:pt x="874713" y="1471930"/>
                  </a:lnTo>
                  <a:lnTo>
                    <a:pt x="869633" y="1475423"/>
                  </a:lnTo>
                  <a:lnTo>
                    <a:pt x="864553" y="1478598"/>
                  </a:lnTo>
                  <a:lnTo>
                    <a:pt x="859473" y="1480820"/>
                  </a:lnTo>
                  <a:lnTo>
                    <a:pt x="853441" y="1483360"/>
                  </a:lnTo>
                  <a:lnTo>
                    <a:pt x="847726" y="1484313"/>
                  </a:lnTo>
                  <a:lnTo>
                    <a:pt x="841376" y="1485583"/>
                  </a:lnTo>
                  <a:lnTo>
                    <a:pt x="835026" y="1485900"/>
                  </a:lnTo>
                  <a:lnTo>
                    <a:pt x="711201" y="1485900"/>
                  </a:lnTo>
                  <a:lnTo>
                    <a:pt x="705168" y="1485583"/>
                  </a:lnTo>
                  <a:lnTo>
                    <a:pt x="698818" y="1484313"/>
                  </a:lnTo>
                  <a:lnTo>
                    <a:pt x="692786" y="1483360"/>
                  </a:lnTo>
                  <a:lnTo>
                    <a:pt x="687388" y="1480820"/>
                  </a:lnTo>
                  <a:lnTo>
                    <a:pt x="681991" y="1478598"/>
                  </a:lnTo>
                  <a:lnTo>
                    <a:pt x="676911" y="1475423"/>
                  </a:lnTo>
                  <a:lnTo>
                    <a:pt x="672148" y="1471930"/>
                  </a:lnTo>
                  <a:lnTo>
                    <a:pt x="667703" y="1467485"/>
                  </a:lnTo>
                  <a:lnTo>
                    <a:pt x="663576" y="1463358"/>
                  </a:lnTo>
                  <a:lnTo>
                    <a:pt x="660083" y="1458595"/>
                  </a:lnTo>
                  <a:lnTo>
                    <a:pt x="656908" y="1453515"/>
                  </a:lnTo>
                  <a:lnTo>
                    <a:pt x="654368" y="1448118"/>
                  </a:lnTo>
                  <a:lnTo>
                    <a:pt x="652463" y="1442403"/>
                  </a:lnTo>
                  <a:lnTo>
                    <a:pt x="650876" y="1436370"/>
                  </a:lnTo>
                  <a:lnTo>
                    <a:pt x="649923" y="1430338"/>
                  </a:lnTo>
                  <a:lnTo>
                    <a:pt x="649288" y="1423670"/>
                  </a:lnTo>
                  <a:lnTo>
                    <a:pt x="649923" y="1417320"/>
                  </a:lnTo>
                  <a:lnTo>
                    <a:pt x="650876" y="1411605"/>
                  </a:lnTo>
                  <a:lnTo>
                    <a:pt x="652463" y="1405573"/>
                  </a:lnTo>
                  <a:lnTo>
                    <a:pt x="654368" y="1399858"/>
                  </a:lnTo>
                  <a:lnTo>
                    <a:pt x="656908" y="1394460"/>
                  </a:lnTo>
                  <a:lnTo>
                    <a:pt x="660083" y="1389380"/>
                  </a:lnTo>
                  <a:lnTo>
                    <a:pt x="663576" y="1384618"/>
                  </a:lnTo>
                  <a:lnTo>
                    <a:pt x="667703" y="1380173"/>
                  </a:lnTo>
                  <a:lnTo>
                    <a:pt x="672148" y="1376363"/>
                  </a:lnTo>
                  <a:lnTo>
                    <a:pt x="676911" y="1372870"/>
                  </a:lnTo>
                  <a:lnTo>
                    <a:pt x="681991" y="1369695"/>
                  </a:lnTo>
                  <a:lnTo>
                    <a:pt x="687388" y="1366838"/>
                  </a:lnTo>
                  <a:lnTo>
                    <a:pt x="692786" y="1364933"/>
                  </a:lnTo>
                  <a:lnTo>
                    <a:pt x="698818" y="1363345"/>
                  </a:lnTo>
                  <a:lnTo>
                    <a:pt x="705168" y="1362710"/>
                  </a:lnTo>
                  <a:lnTo>
                    <a:pt x="711201" y="1362075"/>
                  </a:lnTo>
                  <a:close/>
                  <a:moveTo>
                    <a:pt x="1181793" y="1068388"/>
                  </a:moveTo>
                  <a:lnTo>
                    <a:pt x="1199238" y="1082973"/>
                  </a:lnTo>
                  <a:lnTo>
                    <a:pt x="1215731" y="1097240"/>
                  </a:lnTo>
                  <a:lnTo>
                    <a:pt x="1231590" y="1112142"/>
                  </a:lnTo>
                  <a:lnTo>
                    <a:pt x="1247448" y="1127044"/>
                  </a:lnTo>
                  <a:lnTo>
                    <a:pt x="1262038" y="1142262"/>
                  </a:lnTo>
                  <a:lnTo>
                    <a:pt x="1276628" y="1157164"/>
                  </a:lnTo>
                  <a:lnTo>
                    <a:pt x="1290267" y="1172700"/>
                  </a:lnTo>
                  <a:lnTo>
                    <a:pt x="1304222" y="1188236"/>
                  </a:lnTo>
                  <a:lnTo>
                    <a:pt x="1316909" y="1203772"/>
                  </a:lnTo>
                  <a:lnTo>
                    <a:pt x="1329596" y="1219308"/>
                  </a:lnTo>
                  <a:lnTo>
                    <a:pt x="1341332" y="1235160"/>
                  </a:lnTo>
                  <a:lnTo>
                    <a:pt x="1353067" y="1250696"/>
                  </a:lnTo>
                  <a:lnTo>
                    <a:pt x="1363851" y="1266866"/>
                  </a:lnTo>
                  <a:lnTo>
                    <a:pt x="1374952" y="1282402"/>
                  </a:lnTo>
                  <a:lnTo>
                    <a:pt x="1385102" y="1298572"/>
                  </a:lnTo>
                  <a:lnTo>
                    <a:pt x="1394934" y="1314425"/>
                  </a:lnTo>
                  <a:lnTo>
                    <a:pt x="1404132" y="1330278"/>
                  </a:lnTo>
                  <a:lnTo>
                    <a:pt x="1413330" y="1346131"/>
                  </a:lnTo>
                  <a:lnTo>
                    <a:pt x="1421894" y="1362301"/>
                  </a:lnTo>
                  <a:lnTo>
                    <a:pt x="1430141" y="1377837"/>
                  </a:lnTo>
                  <a:lnTo>
                    <a:pt x="1438070" y="1394007"/>
                  </a:lnTo>
                  <a:lnTo>
                    <a:pt x="1445365" y="1409543"/>
                  </a:lnTo>
                  <a:lnTo>
                    <a:pt x="1452343" y="1425079"/>
                  </a:lnTo>
                  <a:lnTo>
                    <a:pt x="1459003" y="1440931"/>
                  </a:lnTo>
                  <a:lnTo>
                    <a:pt x="1465664" y="1456467"/>
                  </a:lnTo>
                  <a:lnTo>
                    <a:pt x="1471690" y="1471686"/>
                  </a:lnTo>
                  <a:lnTo>
                    <a:pt x="1477399" y="1486905"/>
                  </a:lnTo>
                  <a:lnTo>
                    <a:pt x="1483109" y="1502124"/>
                  </a:lnTo>
                  <a:lnTo>
                    <a:pt x="1488183" y="1517025"/>
                  </a:lnTo>
                  <a:lnTo>
                    <a:pt x="1492624" y="1531927"/>
                  </a:lnTo>
                  <a:lnTo>
                    <a:pt x="1501822" y="1561413"/>
                  </a:lnTo>
                  <a:lnTo>
                    <a:pt x="1506579" y="1577901"/>
                  </a:lnTo>
                  <a:lnTo>
                    <a:pt x="1510703" y="1594705"/>
                  </a:lnTo>
                  <a:lnTo>
                    <a:pt x="1514509" y="1611192"/>
                  </a:lnTo>
                  <a:lnTo>
                    <a:pt x="1518315" y="1627045"/>
                  </a:lnTo>
                  <a:lnTo>
                    <a:pt x="1521804" y="1643532"/>
                  </a:lnTo>
                  <a:lnTo>
                    <a:pt x="1524976" y="1659067"/>
                  </a:lnTo>
                  <a:lnTo>
                    <a:pt x="1530685" y="1690773"/>
                  </a:lnTo>
                  <a:lnTo>
                    <a:pt x="1535125" y="1721528"/>
                  </a:lnTo>
                  <a:lnTo>
                    <a:pt x="1538931" y="1751014"/>
                  </a:lnTo>
                  <a:lnTo>
                    <a:pt x="1541786" y="1780184"/>
                  </a:lnTo>
                  <a:lnTo>
                    <a:pt x="1543689" y="1807451"/>
                  </a:lnTo>
                  <a:lnTo>
                    <a:pt x="1545275" y="1834084"/>
                  </a:lnTo>
                  <a:lnTo>
                    <a:pt x="1545909" y="1859448"/>
                  </a:lnTo>
                  <a:lnTo>
                    <a:pt x="1546226" y="1883228"/>
                  </a:lnTo>
                  <a:lnTo>
                    <a:pt x="1546226" y="1905739"/>
                  </a:lnTo>
                  <a:lnTo>
                    <a:pt x="1545592" y="1926665"/>
                  </a:lnTo>
                  <a:lnTo>
                    <a:pt x="1544640" y="1946005"/>
                  </a:lnTo>
                  <a:lnTo>
                    <a:pt x="1543689" y="1963443"/>
                  </a:lnTo>
                  <a:lnTo>
                    <a:pt x="1542420" y="1979613"/>
                  </a:lnTo>
                  <a:lnTo>
                    <a:pt x="1286461" y="1979613"/>
                  </a:lnTo>
                  <a:lnTo>
                    <a:pt x="1288681" y="1961224"/>
                  </a:lnTo>
                  <a:lnTo>
                    <a:pt x="1289632" y="1948859"/>
                  </a:lnTo>
                  <a:lnTo>
                    <a:pt x="1290901" y="1934591"/>
                  </a:lnTo>
                  <a:lnTo>
                    <a:pt x="1291535" y="1919055"/>
                  </a:lnTo>
                  <a:lnTo>
                    <a:pt x="1291853" y="1900983"/>
                  </a:lnTo>
                  <a:lnTo>
                    <a:pt x="1292487" y="1881642"/>
                  </a:lnTo>
                  <a:lnTo>
                    <a:pt x="1291853" y="1861033"/>
                  </a:lnTo>
                  <a:lnTo>
                    <a:pt x="1291218" y="1839156"/>
                  </a:lnTo>
                  <a:lnTo>
                    <a:pt x="1289950" y="1815694"/>
                  </a:lnTo>
                  <a:lnTo>
                    <a:pt x="1287729" y="1791281"/>
                  </a:lnTo>
                  <a:lnTo>
                    <a:pt x="1284875" y="1765916"/>
                  </a:lnTo>
                  <a:lnTo>
                    <a:pt x="1281069" y="1739283"/>
                  </a:lnTo>
                  <a:lnTo>
                    <a:pt x="1276311" y="1712016"/>
                  </a:lnTo>
                  <a:lnTo>
                    <a:pt x="1273456" y="1698383"/>
                  </a:lnTo>
                  <a:lnTo>
                    <a:pt x="1270919" y="1684115"/>
                  </a:lnTo>
                  <a:lnTo>
                    <a:pt x="1267430" y="1669847"/>
                  </a:lnTo>
                  <a:lnTo>
                    <a:pt x="1263624" y="1655263"/>
                  </a:lnTo>
                  <a:lnTo>
                    <a:pt x="1259818" y="1640678"/>
                  </a:lnTo>
                  <a:lnTo>
                    <a:pt x="1256012" y="1626410"/>
                  </a:lnTo>
                  <a:lnTo>
                    <a:pt x="1251254" y="1611509"/>
                  </a:lnTo>
                  <a:lnTo>
                    <a:pt x="1246497" y="1596607"/>
                  </a:lnTo>
                  <a:lnTo>
                    <a:pt x="1241105" y="1581705"/>
                  </a:lnTo>
                  <a:lnTo>
                    <a:pt x="1235713" y="1566803"/>
                  </a:lnTo>
                  <a:lnTo>
                    <a:pt x="1229686" y="1551902"/>
                  </a:lnTo>
                  <a:lnTo>
                    <a:pt x="1223343" y="1536683"/>
                  </a:lnTo>
                  <a:lnTo>
                    <a:pt x="1216365" y="1521781"/>
                  </a:lnTo>
                  <a:lnTo>
                    <a:pt x="1209387" y="1506880"/>
                  </a:lnTo>
                  <a:lnTo>
                    <a:pt x="1201775" y="1491661"/>
                  </a:lnTo>
                  <a:lnTo>
                    <a:pt x="1194163" y="1476759"/>
                  </a:lnTo>
                  <a:lnTo>
                    <a:pt x="1185599" y="1461540"/>
                  </a:lnTo>
                  <a:lnTo>
                    <a:pt x="1176718" y="1446638"/>
                  </a:lnTo>
                  <a:lnTo>
                    <a:pt x="1167520" y="1431737"/>
                  </a:lnTo>
                  <a:lnTo>
                    <a:pt x="1157688" y="1416835"/>
                  </a:lnTo>
                  <a:lnTo>
                    <a:pt x="1147538" y="1402567"/>
                  </a:lnTo>
                  <a:lnTo>
                    <a:pt x="1136437" y="1387666"/>
                  </a:lnTo>
                  <a:lnTo>
                    <a:pt x="1125653" y="1373081"/>
                  </a:lnTo>
                  <a:lnTo>
                    <a:pt x="1113918" y="1359130"/>
                  </a:lnTo>
                  <a:lnTo>
                    <a:pt x="1101231" y="1344545"/>
                  </a:lnTo>
                  <a:lnTo>
                    <a:pt x="1088861" y="1330595"/>
                  </a:lnTo>
                  <a:lnTo>
                    <a:pt x="1075540" y="1316961"/>
                  </a:lnTo>
                  <a:lnTo>
                    <a:pt x="1061267" y="1303011"/>
                  </a:lnTo>
                  <a:lnTo>
                    <a:pt x="1046994" y="1289377"/>
                  </a:lnTo>
                  <a:lnTo>
                    <a:pt x="1032087" y="1276061"/>
                  </a:lnTo>
                  <a:lnTo>
                    <a:pt x="1016228" y="1263062"/>
                  </a:lnTo>
                  <a:lnTo>
                    <a:pt x="1000052" y="1250379"/>
                  </a:lnTo>
                  <a:lnTo>
                    <a:pt x="983242" y="1237697"/>
                  </a:lnTo>
                  <a:lnTo>
                    <a:pt x="965798" y="1225332"/>
                  </a:lnTo>
                  <a:lnTo>
                    <a:pt x="947402" y="1213283"/>
                  </a:lnTo>
                  <a:lnTo>
                    <a:pt x="928688" y="1201552"/>
                  </a:lnTo>
                  <a:lnTo>
                    <a:pt x="946767" y="1194260"/>
                  </a:lnTo>
                  <a:lnTo>
                    <a:pt x="964212" y="1186968"/>
                  </a:lnTo>
                  <a:lnTo>
                    <a:pt x="981973" y="1179358"/>
                  </a:lnTo>
                  <a:lnTo>
                    <a:pt x="998784" y="1171749"/>
                  </a:lnTo>
                  <a:lnTo>
                    <a:pt x="1015594" y="1163822"/>
                  </a:lnTo>
                  <a:lnTo>
                    <a:pt x="1032087" y="1155896"/>
                  </a:lnTo>
                  <a:lnTo>
                    <a:pt x="1048580" y="1147652"/>
                  </a:lnTo>
                  <a:lnTo>
                    <a:pt x="1064122" y="1139726"/>
                  </a:lnTo>
                  <a:lnTo>
                    <a:pt x="1079663" y="1130848"/>
                  </a:lnTo>
                  <a:lnTo>
                    <a:pt x="1095522" y="1122288"/>
                  </a:lnTo>
                  <a:lnTo>
                    <a:pt x="1110429" y="1113727"/>
                  </a:lnTo>
                  <a:lnTo>
                    <a:pt x="1125336" y="1105167"/>
                  </a:lnTo>
                  <a:lnTo>
                    <a:pt x="1139609" y="1096289"/>
                  </a:lnTo>
                  <a:lnTo>
                    <a:pt x="1154199" y="1087094"/>
                  </a:lnTo>
                  <a:lnTo>
                    <a:pt x="1168155" y="1077900"/>
                  </a:lnTo>
                  <a:lnTo>
                    <a:pt x="1181793" y="1068388"/>
                  </a:lnTo>
                  <a:close/>
                  <a:moveTo>
                    <a:pt x="711201" y="495300"/>
                  </a:moveTo>
                  <a:lnTo>
                    <a:pt x="835026" y="495300"/>
                  </a:lnTo>
                  <a:lnTo>
                    <a:pt x="841376" y="495617"/>
                  </a:lnTo>
                  <a:lnTo>
                    <a:pt x="847726" y="496570"/>
                  </a:lnTo>
                  <a:lnTo>
                    <a:pt x="853441" y="498157"/>
                  </a:lnTo>
                  <a:lnTo>
                    <a:pt x="859473" y="500062"/>
                  </a:lnTo>
                  <a:lnTo>
                    <a:pt x="864553" y="502602"/>
                  </a:lnTo>
                  <a:lnTo>
                    <a:pt x="869633" y="505777"/>
                  </a:lnTo>
                  <a:lnTo>
                    <a:pt x="874713" y="509270"/>
                  </a:lnTo>
                  <a:lnTo>
                    <a:pt x="879158" y="513397"/>
                  </a:lnTo>
                  <a:lnTo>
                    <a:pt x="882968" y="518160"/>
                  </a:lnTo>
                  <a:lnTo>
                    <a:pt x="886461" y="522605"/>
                  </a:lnTo>
                  <a:lnTo>
                    <a:pt x="889636" y="527685"/>
                  </a:lnTo>
                  <a:lnTo>
                    <a:pt x="892493" y="533400"/>
                  </a:lnTo>
                  <a:lnTo>
                    <a:pt x="894398" y="538797"/>
                  </a:lnTo>
                  <a:lnTo>
                    <a:pt x="895986" y="544512"/>
                  </a:lnTo>
                  <a:lnTo>
                    <a:pt x="896621" y="550862"/>
                  </a:lnTo>
                  <a:lnTo>
                    <a:pt x="896938" y="557212"/>
                  </a:lnTo>
                  <a:lnTo>
                    <a:pt x="896621" y="563562"/>
                  </a:lnTo>
                  <a:lnTo>
                    <a:pt x="895986" y="569595"/>
                  </a:lnTo>
                  <a:lnTo>
                    <a:pt x="894398" y="575627"/>
                  </a:lnTo>
                  <a:lnTo>
                    <a:pt x="892493" y="581342"/>
                  </a:lnTo>
                  <a:lnTo>
                    <a:pt x="889636" y="586740"/>
                  </a:lnTo>
                  <a:lnTo>
                    <a:pt x="886461" y="591820"/>
                  </a:lnTo>
                  <a:lnTo>
                    <a:pt x="882968" y="596265"/>
                  </a:lnTo>
                  <a:lnTo>
                    <a:pt x="879158" y="601027"/>
                  </a:lnTo>
                  <a:lnTo>
                    <a:pt x="874713" y="605155"/>
                  </a:lnTo>
                  <a:lnTo>
                    <a:pt x="869633" y="608647"/>
                  </a:lnTo>
                  <a:lnTo>
                    <a:pt x="864553" y="611822"/>
                  </a:lnTo>
                  <a:lnTo>
                    <a:pt x="859473" y="614045"/>
                  </a:lnTo>
                  <a:lnTo>
                    <a:pt x="853441" y="616267"/>
                  </a:lnTo>
                  <a:lnTo>
                    <a:pt x="847726" y="617855"/>
                  </a:lnTo>
                  <a:lnTo>
                    <a:pt x="841376" y="618807"/>
                  </a:lnTo>
                  <a:lnTo>
                    <a:pt x="835026" y="619125"/>
                  </a:lnTo>
                  <a:lnTo>
                    <a:pt x="711201" y="619125"/>
                  </a:lnTo>
                  <a:lnTo>
                    <a:pt x="705168" y="618807"/>
                  </a:lnTo>
                  <a:lnTo>
                    <a:pt x="698818" y="617855"/>
                  </a:lnTo>
                  <a:lnTo>
                    <a:pt x="692786" y="616267"/>
                  </a:lnTo>
                  <a:lnTo>
                    <a:pt x="687388" y="614045"/>
                  </a:lnTo>
                  <a:lnTo>
                    <a:pt x="681991" y="611822"/>
                  </a:lnTo>
                  <a:lnTo>
                    <a:pt x="676911" y="608647"/>
                  </a:lnTo>
                  <a:lnTo>
                    <a:pt x="672148" y="605155"/>
                  </a:lnTo>
                  <a:lnTo>
                    <a:pt x="667703" y="601027"/>
                  </a:lnTo>
                  <a:lnTo>
                    <a:pt x="663576" y="596265"/>
                  </a:lnTo>
                  <a:lnTo>
                    <a:pt x="660083" y="591820"/>
                  </a:lnTo>
                  <a:lnTo>
                    <a:pt x="656908" y="586740"/>
                  </a:lnTo>
                  <a:lnTo>
                    <a:pt x="654368" y="581342"/>
                  </a:lnTo>
                  <a:lnTo>
                    <a:pt x="652463" y="575627"/>
                  </a:lnTo>
                  <a:lnTo>
                    <a:pt x="650876" y="569595"/>
                  </a:lnTo>
                  <a:lnTo>
                    <a:pt x="649923" y="563562"/>
                  </a:lnTo>
                  <a:lnTo>
                    <a:pt x="649288" y="557212"/>
                  </a:lnTo>
                  <a:lnTo>
                    <a:pt x="649923" y="550862"/>
                  </a:lnTo>
                  <a:lnTo>
                    <a:pt x="650876" y="544512"/>
                  </a:lnTo>
                  <a:lnTo>
                    <a:pt x="652463" y="538797"/>
                  </a:lnTo>
                  <a:lnTo>
                    <a:pt x="654368" y="533400"/>
                  </a:lnTo>
                  <a:lnTo>
                    <a:pt x="656908" y="527685"/>
                  </a:lnTo>
                  <a:lnTo>
                    <a:pt x="660083" y="522605"/>
                  </a:lnTo>
                  <a:lnTo>
                    <a:pt x="663576" y="518160"/>
                  </a:lnTo>
                  <a:lnTo>
                    <a:pt x="667703" y="513397"/>
                  </a:lnTo>
                  <a:lnTo>
                    <a:pt x="672148" y="509270"/>
                  </a:lnTo>
                  <a:lnTo>
                    <a:pt x="676911" y="505777"/>
                  </a:lnTo>
                  <a:lnTo>
                    <a:pt x="681991" y="502602"/>
                  </a:lnTo>
                  <a:lnTo>
                    <a:pt x="687388" y="500062"/>
                  </a:lnTo>
                  <a:lnTo>
                    <a:pt x="692786" y="498157"/>
                  </a:lnTo>
                  <a:lnTo>
                    <a:pt x="698818" y="496570"/>
                  </a:lnTo>
                  <a:lnTo>
                    <a:pt x="705168" y="495617"/>
                  </a:lnTo>
                  <a:lnTo>
                    <a:pt x="711201" y="495300"/>
                  </a:lnTo>
                  <a:close/>
                  <a:moveTo>
                    <a:pt x="587375" y="247650"/>
                  </a:moveTo>
                  <a:lnTo>
                    <a:pt x="958851" y="247650"/>
                  </a:lnTo>
                  <a:lnTo>
                    <a:pt x="965201" y="247967"/>
                  </a:lnTo>
                  <a:lnTo>
                    <a:pt x="971551" y="249237"/>
                  </a:lnTo>
                  <a:lnTo>
                    <a:pt x="977266" y="250507"/>
                  </a:lnTo>
                  <a:lnTo>
                    <a:pt x="982981" y="252730"/>
                  </a:lnTo>
                  <a:lnTo>
                    <a:pt x="988378" y="255587"/>
                  </a:lnTo>
                  <a:lnTo>
                    <a:pt x="993458" y="258127"/>
                  </a:lnTo>
                  <a:lnTo>
                    <a:pt x="998221" y="262255"/>
                  </a:lnTo>
                  <a:lnTo>
                    <a:pt x="1002348" y="266065"/>
                  </a:lnTo>
                  <a:lnTo>
                    <a:pt x="1006793" y="270510"/>
                  </a:lnTo>
                  <a:lnTo>
                    <a:pt x="1010286" y="274955"/>
                  </a:lnTo>
                  <a:lnTo>
                    <a:pt x="1013461" y="280352"/>
                  </a:lnTo>
                  <a:lnTo>
                    <a:pt x="1015683" y="285750"/>
                  </a:lnTo>
                  <a:lnTo>
                    <a:pt x="1017588" y="291465"/>
                  </a:lnTo>
                  <a:lnTo>
                    <a:pt x="1019176" y="297497"/>
                  </a:lnTo>
                  <a:lnTo>
                    <a:pt x="1020446" y="303212"/>
                  </a:lnTo>
                  <a:lnTo>
                    <a:pt x="1020763" y="309880"/>
                  </a:lnTo>
                  <a:lnTo>
                    <a:pt x="1020446" y="316230"/>
                  </a:lnTo>
                  <a:lnTo>
                    <a:pt x="1019176" y="322262"/>
                  </a:lnTo>
                  <a:lnTo>
                    <a:pt x="1017588" y="328295"/>
                  </a:lnTo>
                  <a:lnTo>
                    <a:pt x="1015683" y="334010"/>
                  </a:lnTo>
                  <a:lnTo>
                    <a:pt x="1013461" y="339407"/>
                  </a:lnTo>
                  <a:lnTo>
                    <a:pt x="1010286" y="344487"/>
                  </a:lnTo>
                  <a:lnTo>
                    <a:pt x="1006793" y="349250"/>
                  </a:lnTo>
                  <a:lnTo>
                    <a:pt x="1002348" y="353377"/>
                  </a:lnTo>
                  <a:lnTo>
                    <a:pt x="998221" y="357505"/>
                  </a:lnTo>
                  <a:lnTo>
                    <a:pt x="993458" y="360997"/>
                  </a:lnTo>
                  <a:lnTo>
                    <a:pt x="988378" y="364172"/>
                  </a:lnTo>
                  <a:lnTo>
                    <a:pt x="982981" y="366712"/>
                  </a:lnTo>
                  <a:lnTo>
                    <a:pt x="977266" y="368617"/>
                  </a:lnTo>
                  <a:lnTo>
                    <a:pt x="971551" y="370205"/>
                  </a:lnTo>
                  <a:lnTo>
                    <a:pt x="965201" y="371475"/>
                  </a:lnTo>
                  <a:lnTo>
                    <a:pt x="958851" y="371475"/>
                  </a:lnTo>
                  <a:lnTo>
                    <a:pt x="587375" y="371475"/>
                  </a:lnTo>
                  <a:lnTo>
                    <a:pt x="581343" y="371475"/>
                  </a:lnTo>
                  <a:lnTo>
                    <a:pt x="575310" y="370205"/>
                  </a:lnTo>
                  <a:lnTo>
                    <a:pt x="568960" y="368617"/>
                  </a:lnTo>
                  <a:lnTo>
                    <a:pt x="563563" y="366712"/>
                  </a:lnTo>
                  <a:lnTo>
                    <a:pt x="558165" y="364172"/>
                  </a:lnTo>
                  <a:lnTo>
                    <a:pt x="553085" y="360997"/>
                  </a:lnTo>
                  <a:lnTo>
                    <a:pt x="548323" y="357505"/>
                  </a:lnTo>
                  <a:lnTo>
                    <a:pt x="543878" y="353377"/>
                  </a:lnTo>
                  <a:lnTo>
                    <a:pt x="539750" y="349250"/>
                  </a:lnTo>
                  <a:lnTo>
                    <a:pt x="536258" y="344487"/>
                  </a:lnTo>
                  <a:lnTo>
                    <a:pt x="533083" y="339407"/>
                  </a:lnTo>
                  <a:lnTo>
                    <a:pt x="530543" y="334010"/>
                  </a:lnTo>
                  <a:lnTo>
                    <a:pt x="528320" y="328295"/>
                  </a:lnTo>
                  <a:lnTo>
                    <a:pt x="527050" y="322262"/>
                  </a:lnTo>
                  <a:lnTo>
                    <a:pt x="526098" y="316230"/>
                  </a:lnTo>
                  <a:lnTo>
                    <a:pt x="525463" y="309880"/>
                  </a:lnTo>
                  <a:lnTo>
                    <a:pt x="526098" y="303212"/>
                  </a:lnTo>
                  <a:lnTo>
                    <a:pt x="527050" y="297497"/>
                  </a:lnTo>
                  <a:lnTo>
                    <a:pt x="528320" y="291465"/>
                  </a:lnTo>
                  <a:lnTo>
                    <a:pt x="530543" y="285750"/>
                  </a:lnTo>
                  <a:lnTo>
                    <a:pt x="533083" y="280352"/>
                  </a:lnTo>
                  <a:lnTo>
                    <a:pt x="536258" y="274955"/>
                  </a:lnTo>
                  <a:lnTo>
                    <a:pt x="539750" y="270510"/>
                  </a:lnTo>
                  <a:lnTo>
                    <a:pt x="543878" y="266065"/>
                  </a:lnTo>
                  <a:lnTo>
                    <a:pt x="548323" y="262255"/>
                  </a:lnTo>
                  <a:lnTo>
                    <a:pt x="553085" y="258127"/>
                  </a:lnTo>
                  <a:lnTo>
                    <a:pt x="558165" y="255587"/>
                  </a:lnTo>
                  <a:lnTo>
                    <a:pt x="563563" y="252730"/>
                  </a:lnTo>
                  <a:lnTo>
                    <a:pt x="568960" y="250507"/>
                  </a:lnTo>
                  <a:lnTo>
                    <a:pt x="575310" y="249237"/>
                  </a:lnTo>
                  <a:lnTo>
                    <a:pt x="581343" y="247967"/>
                  </a:lnTo>
                  <a:lnTo>
                    <a:pt x="587375" y="247650"/>
                  </a:lnTo>
                  <a:close/>
                  <a:moveTo>
                    <a:pt x="1286299" y="0"/>
                  </a:moveTo>
                  <a:lnTo>
                    <a:pt x="1542417" y="0"/>
                  </a:lnTo>
                  <a:lnTo>
                    <a:pt x="1543686" y="15872"/>
                  </a:lnTo>
                  <a:lnTo>
                    <a:pt x="1544638" y="33332"/>
                  </a:lnTo>
                  <a:lnTo>
                    <a:pt x="1545590" y="53014"/>
                  </a:lnTo>
                  <a:lnTo>
                    <a:pt x="1546225" y="73648"/>
                  </a:lnTo>
                  <a:lnTo>
                    <a:pt x="1546225" y="96504"/>
                  </a:lnTo>
                  <a:lnTo>
                    <a:pt x="1545908" y="120313"/>
                  </a:lnTo>
                  <a:lnTo>
                    <a:pt x="1545273" y="145709"/>
                  </a:lnTo>
                  <a:lnTo>
                    <a:pt x="1543686" y="172057"/>
                  </a:lnTo>
                  <a:lnTo>
                    <a:pt x="1541782" y="199993"/>
                  </a:lnTo>
                  <a:lnTo>
                    <a:pt x="1538926" y="228881"/>
                  </a:lnTo>
                  <a:lnTo>
                    <a:pt x="1535117" y="258721"/>
                  </a:lnTo>
                  <a:lnTo>
                    <a:pt x="1530674" y="289196"/>
                  </a:lnTo>
                  <a:lnTo>
                    <a:pt x="1524961" y="320941"/>
                  </a:lnTo>
                  <a:lnTo>
                    <a:pt x="1521788" y="336496"/>
                  </a:lnTo>
                  <a:lnTo>
                    <a:pt x="1518297" y="353003"/>
                  </a:lnTo>
                  <a:lnTo>
                    <a:pt x="1514488" y="369193"/>
                  </a:lnTo>
                  <a:lnTo>
                    <a:pt x="1510680" y="385701"/>
                  </a:lnTo>
                  <a:lnTo>
                    <a:pt x="1506554" y="402525"/>
                  </a:lnTo>
                  <a:lnTo>
                    <a:pt x="1501793" y="419033"/>
                  </a:lnTo>
                  <a:lnTo>
                    <a:pt x="1495129" y="441254"/>
                  </a:lnTo>
                  <a:lnTo>
                    <a:pt x="1488147" y="463476"/>
                  </a:lnTo>
                  <a:lnTo>
                    <a:pt x="1479895" y="486332"/>
                  </a:lnTo>
                  <a:lnTo>
                    <a:pt x="1471009" y="509506"/>
                  </a:lnTo>
                  <a:lnTo>
                    <a:pt x="1461805" y="532997"/>
                  </a:lnTo>
                  <a:lnTo>
                    <a:pt x="1451966" y="556806"/>
                  </a:lnTo>
                  <a:lnTo>
                    <a:pt x="1440858" y="580297"/>
                  </a:lnTo>
                  <a:lnTo>
                    <a:pt x="1428798" y="604741"/>
                  </a:lnTo>
                  <a:lnTo>
                    <a:pt x="1416421" y="628549"/>
                  </a:lnTo>
                  <a:lnTo>
                    <a:pt x="1402774" y="652675"/>
                  </a:lnTo>
                  <a:lnTo>
                    <a:pt x="1388175" y="677119"/>
                  </a:lnTo>
                  <a:lnTo>
                    <a:pt x="1372941" y="700928"/>
                  </a:lnTo>
                  <a:lnTo>
                    <a:pt x="1356438" y="725371"/>
                  </a:lnTo>
                  <a:lnTo>
                    <a:pt x="1338665" y="749180"/>
                  </a:lnTo>
                  <a:lnTo>
                    <a:pt x="1329779" y="760925"/>
                  </a:lnTo>
                  <a:lnTo>
                    <a:pt x="1320258" y="772671"/>
                  </a:lnTo>
                  <a:lnTo>
                    <a:pt x="1310737" y="784417"/>
                  </a:lnTo>
                  <a:lnTo>
                    <a:pt x="1300898" y="796480"/>
                  </a:lnTo>
                  <a:lnTo>
                    <a:pt x="1290743" y="807908"/>
                  </a:lnTo>
                  <a:lnTo>
                    <a:pt x="1279952" y="819654"/>
                  </a:lnTo>
                  <a:lnTo>
                    <a:pt x="1269161" y="831399"/>
                  </a:lnTo>
                  <a:lnTo>
                    <a:pt x="1258054" y="842827"/>
                  </a:lnTo>
                  <a:lnTo>
                    <a:pt x="1246628" y="854256"/>
                  </a:lnTo>
                  <a:lnTo>
                    <a:pt x="1234886" y="865366"/>
                  </a:lnTo>
                  <a:lnTo>
                    <a:pt x="1222826" y="876794"/>
                  </a:lnTo>
                  <a:lnTo>
                    <a:pt x="1210765" y="887905"/>
                  </a:lnTo>
                  <a:lnTo>
                    <a:pt x="1198071" y="898698"/>
                  </a:lnTo>
                  <a:lnTo>
                    <a:pt x="1185376" y="909809"/>
                  </a:lnTo>
                  <a:lnTo>
                    <a:pt x="1172046" y="920285"/>
                  </a:lnTo>
                  <a:lnTo>
                    <a:pt x="1158082" y="931396"/>
                  </a:lnTo>
                  <a:lnTo>
                    <a:pt x="1144435" y="941872"/>
                  </a:lnTo>
                  <a:lnTo>
                    <a:pt x="1130154" y="952030"/>
                  </a:lnTo>
                  <a:lnTo>
                    <a:pt x="1115555" y="962188"/>
                  </a:lnTo>
                  <a:lnTo>
                    <a:pt x="1100638" y="972347"/>
                  </a:lnTo>
                  <a:lnTo>
                    <a:pt x="1085404" y="982505"/>
                  </a:lnTo>
                  <a:lnTo>
                    <a:pt x="1070171" y="992346"/>
                  </a:lnTo>
                  <a:lnTo>
                    <a:pt x="1053985" y="1001869"/>
                  </a:lnTo>
                  <a:lnTo>
                    <a:pt x="1037482" y="1011710"/>
                  </a:lnTo>
                  <a:lnTo>
                    <a:pt x="1021296" y="1020916"/>
                  </a:lnTo>
                  <a:lnTo>
                    <a:pt x="1004158" y="1030122"/>
                  </a:lnTo>
                  <a:lnTo>
                    <a:pt x="986703" y="1039011"/>
                  </a:lnTo>
                  <a:lnTo>
                    <a:pt x="968930" y="1047582"/>
                  </a:lnTo>
                  <a:lnTo>
                    <a:pt x="951157" y="1056153"/>
                  </a:lnTo>
                  <a:lnTo>
                    <a:pt x="932750" y="1065042"/>
                  </a:lnTo>
                  <a:lnTo>
                    <a:pt x="913707" y="1072978"/>
                  </a:lnTo>
                  <a:lnTo>
                    <a:pt x="894665" y="1080914"/>
                  </a:lnTo>
                  <a:lnTo>
                    <a:pt x="874671" y="1088850"/>
                  </a:lnTo>
                  <a:lnTo>
                    <a:pt x="854677" y="1096152"/>
                  </a:lnTo>
                  <a:lnTo>
                    <a:pt x="834365" y="1103771"/>
                  </a:lnTo>
                  <a:lnTo>
                    <a:pt x="813419" y="1110754"/>
                  </a:lnTo>
                  <a:lnTo>
                    <a:pt x="785490" y="1120595"/>
                  </a:lnTo>
                  <a:lnTo>
                    <a:pt x="757879" y="1131071"/>
                  </a:lnTo>
                  <a:lnTo>
                    <a:pt x="731855" y="1142182"/>
                  </a:lnTo>
                  <a:lnTo>
                    <a:pt x="706148" y="1153293"/>
                  </a:lnTo>
                  <a:lnTo>
                    <a:pt x="681710" y="1165038"/>
                  </a:lnTo>
                  <a:lnTo>
                    <a:pt x="658225" y="1177736"/>
                  </a:lnTo>
                  <a:lnTo>
                    <a:pt x="635056" y="1190117"/>
                  </a:lnTo>
                  <a:lnTo>
                    <a:pt x="613158" y="1203450"/>
                  </a:lnTo>
                  <a:lnTo>
                    <a:pt x="591894" y="1216782"/>
                  </a:lnTo>
                  <a:lnTo>
                    <a:pt x="571900" y="1231068"/>
                  </a:lnTo>
                  <a:lnTo>
                    <a:pt x="552223" y="1245035"/>
                  </a:lnTo>
                  <a:lnTo>
                    <a:pt x="533498" y="1259638"/>
                  </a:lnTo>
                  <a:lnTo>
                    <a:pt x="516043" y="1274558"/>
                  </a:lnTo>
                  <a:lnTo>
                    <a:pt x="498588" y="1289796"/>
                  </a:lnTo>
                  <a:lnTo>
                    <a:pt x="482084" y="1305033"/>
                  </a:lnTo>
                  <a:lnTo>
                    <a:pt x="466533" y="1321223"/>
                  </a:lnTo>
                  <a:lnTo>
                    <a:pt x="451617" y="1336778"/>
                  </a:lnTo>
                  <a:lnTo>
                    <a:pt x="437653" y="1352968"/>
                  </a:lnTo>
                  <a:lnTo>
                    <a:pt x="424006" y="1369158"/>
                  </a:lnTo>
                  <a:lnTo>
                    <a:pt x="410993" y="1385666"/>
                  </a:lnTo>
                  <a:lnTo>
                    <a:pt x="398933" y="1402491"/>
                  </a:lnTo>
                  <a:lnTo>
                    <a:pt x="387191" y="1419315"/>
                  </a:lnTo>
                  <a:lnTo>
                    <a:pt x="376083" y="1436140"/>
                  </a:lnTo>
                  <a:lnTo>
                    <a:pt x="365927" y="1452965"/>
                  </a:lnTo>
                  <a:lnTo>
                    <a:pt x="356089" y="1470425"/>
                  </a:lnTo>
                  <a:lnTo>
                    <a:pt x="346567" y="1487250"/>
                  </a:lnTo>
                  <a:lnTo>
                    <a:pt x="337998" y="1504392"/>
                  </a:lnTo>
                  <a:lnTo>
                    <a:pt x="329747" y="1521534"/>
                  </a:lnTo>
                  <a:lnTo>
                    <a:pt x="322447" y="1538994"/>
                  </a:lnTo>
                  <a:lnTo>
                    <a:pt x="315465" y="1555819"/>
                  </a:lnTo>
                  <a:lnTo>
                    <a:pt x="308800" y="1572961"/>
                  </a:lnTo>
                  <a:lnTo>
                    <a:pt x="302453" y="1589786"/>
                  </a:lnTo>
                  <a:lnTo>
                    <a:pt x="297058" y="1606928"/>
                  </a:lnTo>
                  <a:lnTo>
                    <a:pt x="291345" y="1623435"/>
                  </a:lnTo>
                  <a:lnTo>
                    <a:pt x="286902" y="1640260"/>
                  </a:lnTo>
                  <a:lnTo>
                    <a:pt x="282459" y="1656767"/>
                  </a:lnTo>
                  <a:lnTo>
                    <a:pt x="278650" y="1673275"/>
                  </a:lnTo>
                  <a:lnTo>
                    <a:pt x="274525" y="1689465"/>
                  </a:lnTo>
                  <a:lnTo>
                    <a:pt x="271351" y="1705337"/>
                  </a:lnTo>
                  <a:lnTo>
                    <a:pt x="268495" y="1721210"/>
                  </a:lnTo>
                  <a:lnTo>
                    <a:pt x="265956" y="1736765"/>
                  </a:lnTo>
                  <a:lnTo>
                    <a:pt x="263734" y="1752002"/>
                  </a:lnTo>
                  <a:lnTo>
                    <a:pt x="261830" y="1766922"/>
                  </a:lnTo>
                  <a:lnTo>
                    <a:pt x="260243" y="1781525"/>
                  </a:lnTo>
                  <a:lnTo>
                    <a:pt x="257387" y="1809460"/>
                  </a:lnTo>
                  <a:lnTo>
                    <a:pt x="255482" y="1836761"/>
                  </a:lnTo>
                  <a:lnTo>
                    <a:pt x="254530" y="1861840"/>
                  </a:lnTo>
                  <a:lnTo>
                    <a:pt x="254530" y="1885331"/>
                  </a:lnTo>
                  <a:lnTo>
                    <a:pt x="254530" y="1906600"/>
                  </a:lnTo>
                  <a:lnTo>
                    <a:pt x="255482" y="1925964"/>
                  </a:lnTo>
                  <a:lnTo>
                    <a:pt x="256752" y="1943107"/>
                  </a:lnTo>
                  <a:lnTo>
                    <a:pt x="257704" y="1958027"/>
                  </a:lnTo>
                  <a:lnTo>
                    <a:pt x="260243" y="1979613"/>
                  </a:lnTo>
                  <a:lnTo>
                    <a:pt x="4126" y="1979613"/>
                  </a:lnTo>
                  <a:lnTo>
                    <a:pt x="2856" y="1963423"/>
                  </a:lnTo>
                  <a:lnTo>
                    <a:pt x="1587" y="1945964"/>
                  </a:lnTo>
                  <a:lnTo>
                    <a:pt x="952" y="1926599"/>
                  </a:lnTo>
                  <a:lnTo>
                    <a:pt x="317" y="1905648"/>
                  </a:lnTo>
                  <a:lnTo>
                    <a:pt x="0" y="1883109"/>
                  </a:lnTo>
                  <a:lnTo>
                    <a:pt x="317" y="1859300"/>
                  </a:lnTo>
                  <a:lnTo>
                    <a:pt x="1269" y="1833904"/>
                  </a:lnTo>
                  <a:lnTo>
                    <a:pt x="2856" y="1807238"/>
                  </a:lnTo>
                  <a:lnTo>
                    <a:pt x="4760" y="1779938"/>
                  </a:lnTo>
                  <a:lnTo>
                    <a:pt x="7934" y="1750732"/>
                  </a:lnTo>
                  <a:lnTo>
                    <a:pt x="11425" y="1721210"/>
                  </a:lnTo>
                  <a:lnTo>
                    <a:pt x="16186" y="1690417"/>
                  </a:lnTo>
                  <a:lnTo>
                    <a:pt x="21581" y="1658672"/>
                  </a:lnTo>
                  <a:lnTo>
                    <a:pt x="24755" y="1643117"/>
                  </a:lnTo>
                  <a:lnTo>
                    <a:pt x="28246" y="1626610"/>
                  </a:lnTo>
                  <a:lnTo>
                    <a:pt x="31737" y="1610737"/>
                  </a:lnTo>
                  <a:lnTo>
                    <a:pt x="36180" y="1594230"/>
                  </a:lnTo>
                  <a:lnTo>
                    <a:pt x="40306" y="1577405"/>
                  </a:lnTo>
                  <a:lnTo>
                    <a:pt x="45066" y="1560898"/>
                  </a:lnTo>
                  <a:lnTo>
                    <a:pt x="51414" y="1538359"/>
                  </a:lnTo>
                  <a:lnTo>
                    <a:pt x="58713" y="1516137"/>
                  </a:lnTo>
                  <a:lnTo>
                    <a:pt x="66647" y="1493599"/>
                  </a:lnTo>
                  <a:lnTo>
                    <a:pt x="75216" y="1470425"/>
                  </a:lnTo>
                  <a:lnTo>
                    <a:pt x="84737" y="1446933"/>
                  </a:lnTo>
                  <a:lnTo>
                    <a:pt x="94893" y="1422807"/>
                  </a:lnTo>
                  <a:lnTo>
                    <a:pt x="105684" y="1398999"/>
                  </a:lnTo>
                  <a:lnTo>
                    <a:pt x="117427" y="1375190"/>
                  </a:lnTo>
                  <a:lnTo>
                    <a:pt x="130121" y="1351381"/>
                  </a:lnTo>
                  <a:lnTo>
                    <a:pt x="143768" y="1326937"/>
                  </a:lnTo>
                  <a:lnTo>
                    <a:pt x="158367" y="1302811"/>
                  </a:lnTo>
                  <a:lnTo>
                    <a:pt x="173601" y="1278685"/>
                  </a:lnTo>
                  <a:lnTo>
                    <a:pt x="190422" y="1254559"/>
                  </a:lnTo>
                  <a:lnTo>
                    <a:pt x="207560" y="1230750"/>
                  </a:lnTo>
                  <a:lnTo>
                    <a:pt x="217081" y="1219005"/>
                  </a:lnTo>
                  <a:lnTo>
                    <a:pt x="226602" y="1206624"/>
                  </a:lnTo>
                  <a:lnTo>
                    <a:pt x="235805" y="1194878"/>
                  </a:lnTo>
                  <a:lnTo>
                    <a:pt x="245961" y="1183133"/>
                  </a:lnTo>
                  <a:lnTo>
                    <a:pt x="256117" y="1171387"/>
                  </a:lnTo>
                  <a:lnTo>
                    <a:pt x="266908" y="1159959"/>
                  </a:lnTo>
                  <a:lnTo>
                    <a:pt x="277381" y="1148213"/>
                  </a:lnTo>
                  <a:lnTo>
                    <a:pt x="288806" y="1137103"/>
                  </a:lnTo>
                  <a:lnTo>
                    <a:pt x="300231" y="1125675"/>
                  </a:lnTo>
                  <a:lnTo>
                    <a:pt x="311974" y="1114246"/>
                  </a:lnTo>
                  <a:lnTo>
                    <a:pt x="323717" y="1102818"/>
                  </a:lnTo>
                  <a:lnTo>
                    <a:pt x="336094" y="1092025"/>
                  </a:lnTo>
                  <a:lnTo>
                    <a:pt x="348789" y="1080914"/>
                  </a:lnTo>
                  <a:lnTo>
                    <a:pt x="361484" y="1070121"/>
                  </a:lnTo>
                  <a:lnTo>
                    <a:pt x="374813" y="1059010"/>
                  </a:lnTo>
                  <a:lnTo>
                    <a:pt x="388143" y="1048534"/>
                  </a:lnTo>
                  <a:lnTo>
                    <a:pt x="402424" y="1037741"/>
                  </a:lnTo>
                  <a:lnTo>
                    <a:pt x="416389" y="1027583"/>
                  </a:lnTo>
                  <a:lnTo>
                    <a:pt x="430988" y="1017107"/>
                  </a:lnTo>
                  <a:lnTo>
                    <a:pt x="445904" y="1007266"/>
                  </a:lnTo>
                  <a:lnTo>
                    <a:pt x="461138" y="997108"/>
                  </a:lnTo>
                  <a:lnTo>
                    <a:pt x="476689" y="987267"/>
                  </a:lnTo>
                  <a:lnTo>
                    <a:pt x="492240" y="977426"/>
                  </a:lnTo>
                  <a:lnTo>
                    <a:pt x="508743" y="968220"/>
                  </a:lnTo>
                  <a:lnTo>
                    <a:pt x="525247" y="958696"/>
                  </a:lnTo>
                  <a:lnTo>
                    <a:pt x="542385" y="949808"/>
                  </a:lnTo>
                  <a:lnTo>
                    <a:pt x="559840" y="940602"/>
                  </a:lnTo>
                  <a:lnTo>
                    <a:pt x="577295" y="931713"/>
                  </a:lnTo>
                  <a:lnTo>
                    <a:pt x="595385" y="923142"/>
                  </a:lnTo>
                  <a:lnTo>
                    <a:pt x="614110" y="914888"/>
                  </a:lnTo>
                  <a:lnTo>
                    <a:pt x="633152" y="906635"/>
                  </a:lnTo>
                  <a:lnTo>
                    <a:pt x="652195" y="898698"/>
                  </a:lnTo>
                  <a:lnTo>
                    <a:pt x="671872" y="891080"/>
                  </a:lnTo>
                  <a:lnTo>
                    <a:pt x="691866" y="883143"/>
                  </a:lnTo>
                  <a:lnTo>
                    <a:pt x="712178" y="876160"/>
                  </a:lnTo>
                  <a:lnTo>
                    <a:pt x="732807" y="868541"/>
                  </a:lnTo>
                  <a:lnTo>
                    <a:pt x="761053" y="858700"/>
                  </a:lnTo>
                  <a:lnTo>
                    <a:pt x="788346" y="848541"/>
                  </a:lnTo>
                  <a:lnTo>
                    <a:pt x="814688" y="837748"/>
                  </a:lnTo>
                  <a:lnTo>
                    <a:pt x="840078" y="826320"/>
                  </a:lnTo>
                  <a:lnTo>
                    <a:pt x="864833" y="814574"/>
                  </a:lnTo>
                  <a:lnTo>
                    <a:pt x="888318" y="801876"/>
                  </a:lnTo>
                  <a:lnTo>
                    <a:pt x="911169" y="789496"/>
                  </a:lnTo>
                  <a:lnTo>
                    <a:pt x="933067" y="776163"/>
                  </a:lnTo>
                  <a:lnTo>
                    <a:pt x="954013" y="762830"/>
                  </a:lnTo>
                  <a:lnTo>
                    <a:pt x="974642" y="749180"/>
                  </a:lnTo>
                  <a:lnTo>
                    <a:pt x="994002" y="734577"/>
                  </a:lnTo>
                  <a:lnTo>
                    <a:pt x="1012409" y="720292"/>
                  </a:lnTo>
                  <a:lnTo>
                    <a:pt x="1030500" y="705372"/>
                  </a:lnTo>
                  <a:lnTo>
                    <a:pt x="1047320" y="690134"/>
                  </a:lnTo>
                  <a:lnTo>
                    <a:pt x="1063823" y="674579"/>
                  </a:lnTo>
                  <a:lnTo>
                    <a:pt x="1079374" y="659024"/>
                  </a:lnTo>
                  <a:lnTo>
                    <a:pt x="1094291" y="642834"/>
                  </a:lnTo>
                  <a:lnTo>
                    <a:pt x="1108890" y="626962"/>
                  </a:lnTo>
                  <a:lnTo>
                    <a:pt x="1122219" y="610772"/>
                  </a:lnTo>
                  <a:lnTo>
                    <a:pt x="1135231" y="594265"/>
                  </a:lnTo>
                  <a:lnTo>
                    <a:pt x="1147292" y="577440"/>
                  </a:lnTo>
                  <a:lnTo>
                    <a:pt x="1159034" y="560615"/>
                  </a:lnTo>
                  <a:lnTo>
                    <a:pt x="1169825" y="543790"/>
                  </a:lnTo>
                  <a:lnTo>
                    <a:pt x="1180298" y="526965"/>
                  </a:lnTo>
                  <a:lnTo>
                    <a:pt x="1189819" y="510141"/>
                  </a:lnTo>
                  <a:lnTo>
                    <a:pt x="1199340" y="492998"/>
                  </a:lnTo>
                  <a:lnTo>
                    <a:pt x="1207909" y="475856"/>
                  </a:lnTo>
                  <a:lnTo>
                    <a:pt x="1216161" y="458714"/>
                  </a:lnTo>
                  <a:lnTo>
                    <a:pt x="1223778" y="441572"/>
                  </a:lnTo>
                  <a:lnTo>
                    <a:pt x="1231077" y="424429"/>
                  </a:lnTo>
                  <a:lnTo>
                    <a:pt x="1237425" y="407605"/>
                  </a:lnTo>
                  <a:lnTo>
                    <a:pt x="1243455" y="390462"/>
                  </a:lnTo>
                  <a:lnTo>
                    <a:pt x="1249485" y="373320"/>
                  </a:lnTo>
                  <a:lnTo>
                    <a:pt x="1254562" y="356495"/>
                  </a:lnTo>
                  <a:lnTo>
                    <a:pt x="1259323" y="340305"/>
                  </a:lnTo>
                  <a:lnTo>
                    <a:pt x="1264084" y="323798"/>
                  </a:lnTo>
                  <a:lnTo>
                    <a:pt x="1267892" y="307291"/>
                  </a:lnTo>
                  <a:lnTo>
                    <a:pt x="1271383" y="291101"/>
                  </a:lnTo>
                  <a:lnTo>
                    <a:pt x="1274874" y="275228"/>
                  </a:lnTo>
                  <a:lnTo>
                    <a:pt x="1277730" y="259356"/>
                  </a:lnTo>
                  <a:lnTo>
                    <a:pt x="1280269" y="243801"/>
                  </a:lnTo>
                  <a:lnTo>
                    <a:pt x="1282808" y="228563"/>
                  </a:lnTo>
                  <a:lnTo>
                    <a:pt x="1284713" y="213643"/>
                  </a:lnTo>
                  <a:lnTo>
                    <a:pt x="1286299" y="199040"/>
                  </a:lnTo>
                  <a:lnTo>
                    <a:pt x="1289156" y="170470"/>
                  </a:lnTo>
                  <a:lnTo>
                    <a:pt x="1291060" y="143804"/>
                  </a:lnTo>
                  <a:lnTo>
                    <a:pt x="1291695" y="118408"/>
                  </a:lnTo>
                  <a:lnTo>
                    <a:pt x="1292329" y="94917"/>
                  </a:lnTo>
                  <a:lnTo>
                    <a:pt x="1291695" y="73331"/>
                  </a:lnTo>
                  <a:lnTo>
                    <a:pt x="1291060" y="54284"/>
                  </a:lnTo>
                  <a:lnTo>
                    <a:pt x="1289790" y="36824"/>
                  </a:lnTo>
                  <a:lnTo>
                    <a:pt x="1288521" y="22221"/>
                  </a:lnTo>
                  <a:lnTo>
                    <a:pt x="1286299" y="0"/>
                  </a:lnTo>
                  <a:close/>
                  <a:moveTo>
                    <a:pt x="463603" y="0"/>
                  </a:moveTo>
                  <a:lnTo>
                    <a:pt x="1082623" y="0"/>
                  </a:lnTo>
                  <a:lnTo>
                    <a:pt x="1088978" y="637"/>
                  </a:lnTo>
                  <a:lnTo>
                    <a:pt x="1095016" y="1273"/>
                  </a:lnTo>
                  <a:lnTo>
                    <a:pt x="1101054" y="2865"/>
                  </a:lnTo>
                  <a:lnTo>
                    <a:pt x="1106773" y="5093"/>
                  </a:lnTo>
                  <a:lnTo>
                    <a:pt x="1112176" y="7639"/>
                  </a:lnTo>
                  <a:lnTo>
                    <a:pt x="1117260" y="10823"/>
                  </a:lnTo>
                  <a:lnTo>
                    <a:pt x="1122026" y="14324"/>
                  </a:lnTo>
                  <a:lnTo>
                    <a:pt x="1126157" y="18144"/>
                  </a:lnTo>
                  <a:lnTo>
                    <a:pt x="1130606" y="22919"/>
                  </a:lnTo>
                  <a:lnTo>
                    <a:pt x="1134102" y="27693"/>
                  </a:lnTo>
                  <a:lnTo>
                    <a:pt x="1137279" y="32786"/>
                  </a:lnTo>
                  <a:lnTo>
                    <a:pt x="1139504" y="37880"/>
                  </a:lnTo>
                  <a:lnTo>
                    <a:pt x="1141411" y="43609"/>
                  </a:lnTo>
                  <a:lnTo>
                    <a:pt x="1142999" y="49657"/>
                  </a:lnTo>
                  <a:lnTo>
                    <a:pt x="1144270" y="56024"/>
                  </a:lnTo>
                  <a:lnTo>
                    <a:pt x="1144588" y="62072"/>
                  </a:lnTo>
                  <a:lnTo>
                    <a:pt x="1144270" y="68438"/>
                  </a:lnTo>
                  <a:lnTo>
                    <a:pt x="1142999" y="74804"/>
                  </a:lnTo>
                  <a:lnTo>
                    <a:pt x="1141411" y="80534"/>
                  </a:lnTo>
                  <a:lnTo>
                    <a:pt x="1139504" y="86264"/>
                  </a:lnTo>
                  <a:lnTo>
                    <a:pt x="1137279" y="91675"/>
                  </a:lnTo>
                  <a:lnTo>
                    <a:pt x="1134102" y="96768"/>
                  </a:lnTo>
                  <a:lnTo>
                    <a:pt x="1130606" y="101543"/>
                  </a:lnTo>
                  <a:lnTo>
                    <a:pt x="1126157" y="105681"/>
                  </a:lnTo>
                  <a:lnTo>
                    <a:pt x="1122026" y="110137"/>
                  </a:lnTo>
                  <a:lnTo>
                    <a:pt x="1117260" y="113639"/>
                  </a:lnTo>
                  <a:lnTo>
                    <a:pt x="1112176" y="116504"/>
                  </a:lnTo>
                  <a:lnTo>
                    <a:pt x="1106773" y="119050"/>
                  </a:lnTo>
                  <a:lnTo>
                    <a:pt x="1101054" y="121278"/>
                  </a:lnTo>
                  <a:lnTo>
                    <a:pt x="1095016" y="122552"/>
                  </a:lnTo>
                  <a:lnTo>
                    <a:pt x="1088978" y="123825"/>
                  </a:lnTo>
                  <a:lnTo>
                    <a:pt x="1082623" y="123825"/>
                  </a:lnTo>
                  <a:lnTo>
                    <a:pt x="463603" y="123825"/>
                  </a:lnTo>
                  <a:lnTo>
                    <a:pt x="457248" y="123825"/>
                  </a:lnTo>
                  <a:lnTo>
                    <a:pt x="450892" y="122552"/>
                  </a:lnTo>
                  <a:lnTo>
                    <a:pt x="445172" y="121278"/>
                  </a:lnTo>
                  <a:lnTo>
                    <a:pt x="439135" y="119050"/>
                  </a:lnTo>
                  <a:lnTo>
                    <a:pt x="433733" y="116504"/>
                  </a:lnTo>
                  <a:lnTo>
                    <a:pt x="428648" y="113639"/>
                  </a:lnTo>
                  <a:lnTo>
                    <a:pt x="423882" y="110137"/>
                  </a:lnTo>
                  <a:lnTo>
                    <a:pt x="419433" y="105681"/>
                  </a:lnTo>
                  <a:lnTo>
                    <a:pt x="415620" y="101543"/>
                  </a:lnTo>
                  <a:lnTo>
                    <a:pt x="412124" y="96768"/>
                  </a:lnTo>
                  <a:lnTo>
                    <a:pt x="408946" y="91675"/>
                  </a:lnTo>
                  <a:lnTo>
                    <a:pt x="406087" y="86264"/>
                  </a:lnTo>
                  <a:lnTo>
                    <a:pt x="404180" y="80534"/>
                  </a:lnTo>
                  <a:lnTo>
                    <a:pt x="402591" y="74804"/>
                  </a:lnTo>
                  <a:lnTo>
                    <a:pt x="401956" y="68438"/>
                  </a:lnTo>
                  <a:lnTo>
                    <a:pt x="401638" y="62072"/>
                  </a:lnTo>
                  <a:lnTo>
                    <a:pt x="401956" y="56024"/>
                  </a:lnTo>
                  <a:lnTo>
                    <a:pt x="402591" y="49657"/>
                  </a:lnTo>
                  <a:lnTo>
                    <a:pt x="404180" y="43609"/>
                  </a:lnTo>
                  <a:lnTo>
                    <a:pt x="406087" y="37880"/>
                  </a:lnTo>
                  <a:lnTo>
                    <a:pt x="408946" y="32786"/>
                  </a:lnTo>
                  <a:lnTo>
                    <a:pt x="412124" y="27693"/>
                  </a:lnTo>
                  <a:lnTo>
                    <a:pt x="415620" y="22919"/>
                  </a:lnTo>
                  <a:lnTo>
                    <a:pt x="419433" y="18144"/>
                  </a:lnTo>
                  <a:lnTo>
                    <a:pt x="423882" y="14324"/>
                  </a:lnTo>
                  <a:lnTo>
                    <a:pt x="428648" y="10823"/>
                  </a:lnTo>
                  <a:lnTo>
                    <a:pt x="433733" y="7639"/>
                  </a:lnTo>
                  <a:lnTo>
                    <a:pt x="439135" y="5093"/>
                  </a:lnTo>
                  <a:lnTo>
                    <a:pt x="445172" y="2865"/>
                  </a:lnTo>
                  <a:lnTo>
                    <a:pt x="450892" y="1273"/>
                  </a:lnTo>
                  <a:lnTo>
                    <a:pt x="457248" y="637"/>
                  </a:lnTo>
                  <a:lnTo>
                    <a:pt x="463603" y="0"/>
                  </a:lnTo>
                  <a:close/>
                  <a:moveTo>
                    <a:pt x="4121" y="0"/>
                  </a:moveTo>
                  <a:lnTo>
                    <a:pt x="259949" y="0"/>
                  </a:lnTo>
                  <a:lnTo>
                    <a:pt x="258047" y="19063"/>
                  </a:lnTo>
                  <a:lnTo>
                    <a:pt x="256779" y="31137"/>
                  </a:lnTo>
                  <a:lnTo>
                    <a:pt x="255511" y="45752"/>
                  </a:lnTo>
                  <a:lnTo>
                    <a:pt x="254877" y="61638"/>
                  </a:lnTo>
                  <a:lnTo>
                    <a:pt x="254243" y="79430"/>
                  </a:lnTo>
                  <a:lnTo>
                    <a:pt x="254243" y="98493"/>
                  </a:lnTo>
                  <a:lnTo>
                    <a:pt x="254243" y="119463"/>
                  </a:lnTo>
                  <a:lnTo>
                    <a:pt x="255194" y="141386"/>
                  </a:lnTo>
                  <a:lnTo>
                    <a:pt x="256779" y="164897"/>
                  </a:lnTo>
                  <a:lnTo>
                    <a:pt x="258681" y="189362"/>
                  </a:lnTo>
                  <a:lnTo>
                    <a:pt x="261851" y="215097"/>
                  </a:lnTo>
                  <a:lnTo>
                    <a:pt x="265338" y="241786"/>
                  </a:lnTo>
                  <a:lnTo>
                    <a:pt x="270093" y="268792"/>
                  </a:lnTo>
                  <a:lnTo>
                    <a:pt x="272629" y="282772"/>
                  </a:lnTo>
                  <a:lnTo>
                    <a:pt x="275800" y="297069"/>
                  </a:lnTo>
                  <a:lnTo>
                    <a:pt x="279287" y="311049"/>
                  </a:lnTo>
                  <a:lnTo>
                    <a:pt x="282774" y="325664"/>
                  </a:lnTo>
                  <a:lnTo>
                    <a:pt x="286895" y="339962"/>
                  </a:lnTo>
                  <a:lnTo>
                    <a:pt x="290699" y="354577"/>
                  </a:lnTo>
                  <a:lnTo>
                    <a:pt x="295454" y="369510"/>
                  </a:lnTo>
                  <a:lnTo>
                    <a:pt x="300526" y="384443"/>
                  </a:lnTo>
                  <a:lnTo>
                    <a:pt x="305599" y="399375"/>
                  </a:lnTo>
                  <a:lnTo>
                    <a:pt x="310988" y="414308"/>
                  </a:lnTo>
                  <a:lnTo>
                    <a:pt x="317011" y="428923"/>
                  </a:lnTo>
                  <a:lnTo>
                    <a:pt x="323668" y="444492"/>
                  </a:lnTo>
                  <a:lnTo>
                    <a:pt x="330326" y="459107"/>
                  </a:lnTo>
                  <a:lnTo>
                    <a:pt x="337300" y="474040"/>
                  </a:lnTo>
                  <a:lnTo>
                    <a:pt x="344591" y="489291"/>
                  </a:lnTo>
                  <a:lnTo>
                    <a:pt x="352516" y="504223"/>
                  </a:lnTo>
                  <a:lnTo>
                    <a:pt x="361076" y="519156"/>
                  </a:lnTo>
                  <a:lnTo>
                    <a:pt x="370269" y="534089"/>
                  </a:lnTo>
                  <a:lnTo>
                    <a:pt x="379145" y="549022"/>
                  </a:lnTo>
                  <a:lnTo>
                    <a:pt x="388973" y="563955"/>
                  </a:lnTo>
                  <a:lnTo>
                    <a:pt x="399117" y="578888"/>
                  </a:lnTo>
                  <a:lnTo>
                    <a:pt x="410212" y="593503"/>
                  </a:lnTo>
                  <a:lnTo>
                    <a:pt x="420991" y="607800"/>
                  </a:lnTo>
                  <a:lnTo>
                    <a:pt x="432720" y="622416"/>
                  </a:lnTo>
                  <a:lnTo>
                    <a:pt x="445401" y="636395"/>
                  </a:lnTo>
                  <a:lnTo>
                    <a:pt x="457764" y="650693"/>
                  </a:lnTo>
                  <a:lnTo>
                    <a:pt x="471079" y="664355"/>
                  </a:lnTo>
                  <a:lnTo>
                    <a:pt x="485344" y="678017"/>
                  </a:lnTo>
                  <a:lnTo>
                    <a:pt x="499610" y="691679"/>
                  </a:lnTo>
                  <a:lnTo>
                    <a:pt x="514509" y="705023"/>
                  </a:lnTo>
                  <a:lnTo>
                    <a:pt x="530043" y="718050"/>
                  </a:lnTo>
                  <a:lnTo>
                    <a:pt x="546527" y="731076"/>
                  </a:lnTo>
                  <a:lnTo>
                    <a:pt x="563012" y="743467"/>
                  </a:lnTo>
                  <a:lnTo>
                    <a:pt x="580764" y="756176"/>
                  </a:lnTo>
                  <a:lnTo>
                    <a:pt x="598517" y="767932"/>
                  </a:lnTo>
                  <a:lnTo>
                    <a:pt x="617538" y="779688"/>
                  </a:lnTo>
                  <a:lnTo>
                    <a:pt x="599468" y="786995"/>
                  </a:lnTo>
                  <a:lnTo>
                    <a:pt x="581716" y="794621"/>
                  </a:lnTo>
                  <a:lnTo>
                    <a:pt x="564597" y="801928"/>
                  </a:lnTo>
                  <a:lnTo>
                    <a:pt x="547478" y="809871"/>
                  </a:lnTo>
                  <a:lnTo>
                    <a:pt x="530677" y="817496"/>
                  </a:lnTo>
                  <a:lnTo>
                    <a:pt x="514192" y="825440"/>
                  </a:lnTo>
                  <a:lnTo>
                    <a:pt x="498025" y="833700"/>
                  </a:lnTo>
                  <a:lnTo>
                    <a:pt x="482174" y="841961"/>
                  </a:lnTo>
                  <a:lnTo>
                    <a:pt x="466323" y="850539"/>
                  </a:lnTo>
                  <a:lnTo>
                    <a:pt x="451107" y="858800"/>
                  </a:lnTo>
                  <a:lnTo>
                    <a:pt x="435890" y="867696"/>
                  </a:lnTo>
                  <a:lnTo>
                    <a:pt x="420991" y="876275"/>
                  </a:lnTo>
                  <a:lnTo>
                    <a:pt x="406408" y="885489"/>
                  </a:lnTo>
                  <a:lnTo>
                    <a:pt x="392143" y="894385"/>
                  </a:lnTo>
                  <a:lnTo>
                    <a:pt x="377877" y="903917"/>
                  </a:lnTo>
                  <a:lnTo>
                    <a:pt x="364246" y="912813"/>
                  </a:lnTo>
                  <a:lnTo>
                    <a:pt x="347444" y="898833"/>
                  </a:lnTo>
                  <a:lnTo>
                    <a:pt x="330643" y="884218"/>
                  </a:lnTo>
                  <a:lnTo>
                    <a:pt x="314475" y="869285"/>
                  </a:lnTo>
                  <a:lnTo>
                    <a:pt x="299258" y="854352"/>
                  </a:lnTo>
                  <a:lnTo>
                    <a:pt x="284359" y="839102"/>
                  </a:lnTo>
                  <a:lnTo>
                    <a:pt x="270093" y="824169"/>
                  </a:lnTo>
                  <a:lnTo>
                    <a:pt x="255828" y="808600"/>
                  </a:lnTo>
                  <a:lnTo>
                    <a:pt x="242513" y="793350"/>
                  </a:lnTo>
                  <a:lnTo>
                    <a:pt x="229833" y="777781"/>
                  </a:lnTo>
                  <a:lnTo>
                    <a:pt x="217152" y="761895"/>
                  </a:lnTo>
                  <a:lnTo>
                    <a:pt x="205106" y="746327"/>
                  </a:lnTo>
                  <a:lnTo>
                    <a:pt x="193377" y="730441"/>
                  </a:lnTo>
                  <a:lnTo>
                    <a:pt x="182281" y="714555"/>
                  </a:lnTo>
                  <a:lnTo>
                    <a:pt x="171820" y="698669"/>
                  </a:lnTo>
                  <a:lnTo>
                    <a:pt x="161676" y="682783"/>
                  </a:lnTo>
                  <a:lnTo>
                    <a:pt x="151848" y="666579"/>
                  </a:lnTo>
                  <a:lnTo>
                    <a:pt x="142021" y="651011"/>
                  </a:lnTo>
                  <a:lnTo>
                    <a:pt x="133145" y="634807"/>
                  </a:lnTo>
                  <a:lnTo>
                    <a:pt x="124585" y="618921"/>
                  </a:lnTo>
                  <a:lnTo>
                    <a:pt x="116660" y="603035"/>
                  </a:lnTo>
                  <a:lnTo>
                    <a:pt x="108418" y="587149"/>
                  </a:lnTo>
                  <a:lnTo>
                    <a:pt x="101126" y="571263"/>
                  </a:lnTo>
                  <a:lnTo>
                    <a:pt x="93835" y="555694"/>
                  </a:lnTo>
                  <a:lnTo>
                    <a:pt x="87178" y="540126"/>
                  </a:lnTo>
                  <a:lnTo>
                    <a:pt x="81155" y="524240"/>
                  </a:lnTo>
                  <a:lnTo>
                    <a:pt x="74814" y="508989"/>
                  </a:lnTo>
                  <a:lnTo>
                    <a:pt x="68791" y="493739"/>
                  </a:lnTo>
                  <a:lnTo>
                    <a:pt x="63719" y="478488"/>
                  </a:lnTo>
                  <a:lnTo>
                    <a:pt x="58330" y="463555"/>
                  </a:lnTo>
                  <a:lnTo>
                    <a:pt x="53575" y="448622"/>
                  </a:lnTo>
                  <a:lnTo>
                    <a:pt x="45015" y="419392"/>
                  </a:lnTo>
                  <a:lnTo>
                    <a:pt x="40260" y="402870"/>
                  </a:lnTo>
                  <a:lnTo>
                    <a:pt x="36139" y="386031"/>
                  </a:lnTo>
                  <a:lnTo>
                    <a:pt x="31701" y="369510"/>
                  </a:lnTo>
                  <a:lnTo>
                    <a:pt x="28214" y="353306"/>
                  </a:lnTo>
                  <a:lnTo>
                    <a:pt x="24727" y="336784"/>
                  </a:lnTo>
                  <a:lnTo>
                    <a:pt x="21557" y="321216"/>
                  </a:lnTo>
                  <a:lnTo>
                    <a:pt x="16167" y="289444"/>
                  </a:lnTo>
                  <a:lnTo>
                    <a:pt x="11412" y="258943"/>
                  </a:lnTo>
                  <a:lnTo>
                    <a:pt x="7925" y="229077"/>
                  </a:lnTo>
                  <a:lnTo>
                    <a:pt x="4755" y="200164"/>
                  </a:lnTo>
                  <a:lnTo>
                    <a:pt x="2853" y="172205"/>
                  </a:lnTo>
                  <a:lnTo>
                    <a:pt x="1268" y="145834"/>
                  </a:lnTo>
                  <a:lnTo>
                    <a:pt x="317" y="120416"/>
                  </a:lnTo>
                  <a:lnTo>
                    <a:pt x="0" y="96587"/>
                  </a:lnTo>
                  <a:lnTo>
                    <a:pt x="317" y="73711"/>
                  </a:lnTo>
                  <a:lnTo>
                    <a:pt x="951" y="53059"/>
                  </a:lnTo>
                  <a:lnTo>
                    <a:pt x="1585" y="33361"/>
                  </a:lnTo>
                  <a:lnTo>
                    <a:pt x="2853" y="15886"/>
                  </a:lnTo>
                  <a:lnTo>
                    <a:pt x="4121" y="0"/>
                  </a:lnTo>
                  <a:close/>
                </a:path>
              </a:pathLst>
            </a:custGeom>
            <a:solidFill>
              <a:srgbClr val="28283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30" name="文本框 39"/>
          <p:cNvSpPr txBox="1"/>
          <p:nvPr/>
        </p:nvSpPr>
        <p:spPr>
          <a:xfrm>
            <a:off x="1364643" y="4927086"/>
            <a:ext cx="160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32" name="文本框 40"/>
          <p:cNvSpPr txBox="1"/>
          <p:nvPr/>
        </p:nvSpPr>
        <p:spPr>
          <a:xfrm>
            <a:off x="3990249" y="4927086"/>
            <a:ext cx="160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관련 연구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48" name="文本框 41"/>
          <p:cNvSpPr txBox="1"/>
          <p:nvPr/>
        </p:nvSpPr>
        <p:spPr>
          <a:xfrm>
            <a:off x="6475639" y="4927086"/>
            <a:ext cx="1842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방법론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49" name="文本框 42"/>
          <p:cNvSpPr txBox="1"/>
          <p:nvPr/>
        </p:nvSpPr>
        <p:spPr>
          <a:xfrm>
            <a:off x="9199882" y="4927086"/>
            <a:ext cx="1686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일정</a:t>
            </a:r>
            <a:endParaRPr lang="zh-CN" altLang="en-US" sz="24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25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821054" y="361950"/>
            <a:ext cx="4177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endParaRPr lang="zh-CN" altLang="en-US" sz="40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224121" y="2411964"/>
            <a:ext cx="103219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</a:rPr>
              <a:t>기상 조건에 따른 </a:t>
            </a:r>
            <a:endParaRPr lang="en-US" altLang="zh-CN" sz="6000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sz="6000" dirty="0" smtClean="0">
                <a:solidFill>
                  <a:schemeClr val="bg1"/>
                </a:solidFill>
              </a:rPr>
              <a:t>음식물 </a:t>
            </a:r>
            <a:r>
              <a:rPr lang="zh-CN" altLang="en-US" sz="6000" dirty="0">
                <a:solidFill>
                  <a:schemeClr val="bg1"/>
                </a:solidFill>
              </a:rPr>
              <a:t>쓰레기 배출량 예측</a:t>
            </a:r>
          </a:p>
        </p:txBody>
      </p:sp>
      <p:sp>
        <p:nvSpPr>
          <p:cNvPr id="43" name="椭圆 42"/>
          <p:cNvSpPr/>
          <p:nvPr/>
        </p:nvSpPr>
        <p:spPr>
          <a:xfrm>
            <a:off x="5769932" y="6525305"/>
            <a:ext cx="95208" cy="95208"/>
          </a:xfrm>
          <a:prstGeom prst="ellipse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6048456" y="6525305"/>
            <a:ext cx="95208" cy="95208"/>
          </a:xfrm>
          <a:prstGeom prst="ellipse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6337490" y="6525305"/>
            <a:ext cx="95208" cy="95208"/>
          </a:xfrm>
          <a:prstGeom prst="ellipse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51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25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0" grpId="0" animBg="1"/>
      <p:bldP spid="11" grpId="0"/>
      <p:bldP spid="27" grpId="0"/>
      <p:bldP spid="43" grpId="0" animBg="1"/>
      <p:bldP spid="44" grpId="0" animBg="1"/>
      <p:bldP spid="4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3962401" y="1890707"/>
            <a:ext cx="2140140" cy="2007624"/>
            <a:chOff x="3962401" y="1890707"/>
            <a:chExt cx="2140140" cy="2007624"/>
          </a:xfrm>
        </p:grpSpPr>
        <p:sp>
          <p:nvSpPr>
            <p:cNvPr id="18" name="矩形 17"/>
            <p:cNvSpPr/>
            <p:nvPr/>
          </p:nvSpPr>
          <p:spPr>
            <a:xfrm>
              <a:off x="3962401" y="1890707"/>
              <a:ext cx="2007624" cy="2007624"/>
            </a:xfrm>
            <a:prstGeom prst="rect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5400000">
              <a:off x="5800539" y="2828261"/>
              <a:ext cx="471488" cy="132516"/>
            </a:xfrm>
            <a:prstGeom prst="triangle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221975" y="1890707"/>
            <a:ext cx="2007624" cy="2132952"/>
            <a:chOff x="6221975" y="1890707"/>
            <a:chExt cx="2007624" cy="2132952"/>
          </a:xfrm>
        </p:grpSpPr>
        <p:sp>
          <p:nvSpPr>
            <p:cNvPr id="19" name="矩形 18"/>
            <p:cNvSpPr/>
            <p:nvPr/>
          </p:nvSpPr>
          <p:spPr>
            <a:xfrm>
              <a:off x="6221975" y="1890707"/>
              <a:ext cx="2007624" cy="20076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等腰三角形 22"/>
            <p:cNvSpPr/>
            <p:nvPr/>
          </p:nvSpPr>
          <p:spPr>
            <a:xfrm rot="10800000">
              <a:off x="6990044" y="3891143"/>
              <a:ext cx="471488" cy="1325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098617" y="4150281"/>
            <a:ext cx="2130982" cy="2007624"/>
            <a:chOff x="6098617" y="4150281"/>
            <a:chExt cx="2130982" cy="2007624"/>
          </a:xfrm>
        </p:grpSpPr>
        <p:sp>
          <p:nvSpPr>
            <p:cNvPr id="20" name="矩形 19"/>
            <p:cNvSpPr/>
            <p:nvPr/>
          </p:nvSpPr>
          <p:spPr>
            <a:xfrm>
              <a:off x="6221975" y="4150281"/>
              <a:ext cx="2007624" cy="2007624"/>
            </a:xfrm>
            <a:prstGeom prst="rect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等腰三角形 23"/>
            <p:cNvSpPr/>
            <p:nvPr/>
          </p:nvSpPr>
          <p:spPr>
            <a:xfrm rot="16200000" flipH="1">
              <a:off x="5929131" y="5087835"/>
              <a:ext cx="471488" cy="132516"/>
            </a:xfrm>
            <a:prstGeom prst="triangle">
              <a:avLst/>
            </a:prstGeom>
            <a:solidFill>
              <a:srgbClr val="F7B9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964305" y="4031493"/>
            <a:ext cx="2007624" cy="2126412"/>
            <a:chOff x="3964305" y="4031493"/>
            <a:chExt cx="2007624" cy="2126412"/>
          </a:xfrm>
        </p:grpSpPr>
        <p:sp>
          <p:nvSpPr>
            <p:cNvPr id="21" name="矩形 20"/>
            <p:cNvSpPr/>
            <p:nvPr/>
          </p:nvSpPr>
          <p:spPr>
            <a:xfrm>
              <a:off x="3964305" y="4150281"/>
              <a:ext cx="2007624" cy="200762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0800000" flipV="1">
              <a:off x="4730469" y="4031493"/>
              <a:ext cx="471488" cy="1325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329113" y="2009743"/>
            <a:ext cx="1640912" cy="1419257"/>
            <a:chOff x="4329113" y="2009743"/>
            <a:chExt cx="1640912" cy="1419257"/>
          </a:xfrm>
        </p:grpSpPr>
        <p:sp>
          <p:nvSpPr>
            <p:cNvPr id="26" name="文本框 25"/>
            <p:cNvSpPr txBox="1"/>
            <p:nvPr/>
          </p:nvSpPr>
          <p:spPr>
            <a:xfrm>
              <a:off x="4329113" y="2009743"/>
              <a:ext cx="16409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smtClean="0">
                  <a:solidFill>
                    <a:schemeClr val="bg1"/>
                  </a:solidFill>
                  <a:latin typeface="Nexa Light" panose="02000000000000000000" pitchFamily="2" charset="0"/>
                </a:rPr>
                <a:t>53%</a:t>
              </a:r>
              <a:endParaRPr lang="zh-CN" altLang="en-US" sz="4800" dirty="0">
                <a:solidFill>
                  <a:schemeClr val="bg1"/>
                </a:solidFill>
                <a:latin typeface="Nexa Light" panose="02000000000000000000" pitchFamily="2" charset="0"/>
              </a:endParaRPr>
            </a:p>
          </p:txBody>
        </p:sp>
        <p:sp>
          <p:nvSpPr>
            <p:cNvPr id="30" name="KSO_Shape"/>
            <p:cNvSpPr>
              <a:spLocks noChangeArrowheads="1"/>
            </p:cNvSpPr>
            <p:nvPr/>
          </p:nvSpPr>
          <p:spPr bwMode="auto">
            <a:xfrm>
              <a:off x="4639746" y="2876185"/>
              <a:ext cx="652931" cy="552815"/>
            </a:xfrm>
            <a:custGeom>
              <a:avLst/>
              <a:gdLst>
                <a:gd name="T0" fmla="*/ 294416 w 1263650"/>
                <a:gd name="T1" fmla="*/ 1098599 h 1069975"/>
                <a:gd name="T2" fmla="*/ 1320142 w 1263650"/>
                <a:gd name="T3" fmla="*/ 878240 h 1069975"/>
                <a:gd name="T4" fmla="*/ 1613379 w 1263650"/>
                <a:gd name="T5" fmla="*/ 878240 h 1069975"/>
                <a:gd name="T6" fmla="*/ 74190 w 1263650"/>
                <a:gd name="T7" fmla="*/ 1612900 h 1069975"/>
                <a:gd name="T8" fmla="*/ 1538839 w 1263650"/>
                <a:gd name="T9" fmla="*/ 732266 h 1069975"/>
                <a:gd name="T10" fmla="*/ 1392852 w 1263650"/>
                <a:gd name="T11" fmla="*/ 732266 h 1069975"/>
                <a:gd name="T12" fmla="*/ 514542 w 1263650"/>
                <a:gd name="T13" fmla="*/ 1026609 h 1069975"/>
                <a:gd name="T14" fmla="*/ 725543 w 1263650"/>
                <a:gd name="T15" fmla="*/ 146518 h 1069975"/>
                <a:gd name="T16" fmla="*/ 708392 w 1263650"/>
                <a:gd name="T17" fmla="*/ 149712 h 1069975"/>
                <a:gd name="T18" fmla="*/ 694033 w 1263650"/>
                <a:gd name="T19" fmla="*/ 155302 h 1069975"/>
                <a:gd name="T20" fmla="*/ 683263 w 1263650"/>
                <a:gd name="T21" fmla="*/ 163287 h 1069975"/>
                <a:gd name="T22" fmla="*/ 674487 w 1263650"/>
                <a:gd name="T23" fmla="*/ 172868 h 1069975"/>
                <a:gd name="T24" fmla="*/ 665314 w 1263650"/>
                <a:gd name="T25" fmla="*/ 189636 h 1069975"/>
                <a:gd name="T26" fmla="*/ 660528 w 1263650"/>
                <a:gd name="T27" fmla="*/ 208399 h 1069975"/>
                <a:gd name="T28" fmla="*/ 659331 w 1263650"/>
                <a:gd name="T29" fmla="*/ 293036 h 1069975"/>
                <a:gd name="T30" fmla="*/ 1245270 w 1263650"/>
                <a:gd name="T31" fmla="*/ 213190 h 1069975"/>
                <a:gd name="T32" fmla="*/ 1242078 w 1263650"/>
                <a:gd name="T33" fmla="*/ 195624 h 1069975"/>
                <a:gd name="T34" fmla="*/ 1236494 w 1263650"/>
                <a:gd name="T35" fmla="*/ 181252 h 1069975"/>
                <a:gd name="T36" fmla="*/ 1228517 w 1263650"/>
                <a:gd name="T37" fmla="*/ 170472 h 1069975"/>
                <a:gd name="T38" fmla="*/ 1219343 w 1263650"/>
                <a:gd name="T39" fmla="*/ 161689 h 1069975"/>
                <a:gd name="T40" fmla="*/ 1201792 w 1263650"/>
                <a:gd name="T41" fmla="*/ 152507 h 1069975"/>
                <a:gd name="T42" fmla="*/ 1183446 w 1263650"/>
                <a:gd name="T43" fmla="*/ 147716 h 1069975"/>
                <a:gd name="T44" fmla="*/ 732324 w 1263650"/>
                <a:gd name="T45" fmla="*/ 146518 h 1069975"/>
                <a:gd name="T46" fmla="*/ 1172276 w 1263650"/>
                <a:gd name="T47" fmla="*/ 0 h 1069975"/>
                <a:gd name="T48" fmla="*/ 1202192 w 1263650"/>
                <a:gd name="T49" fmla="*/ 1996 h 1069975"/>
                <a:gd name="T50" fmla="*/ 1232108 w 1263650"/>
                <a:gd name="T51" fmla="*/ 7985 h 1069975"/>
                <a:gd name="T52" fmla="*/ 1260826 w 1263650"/>
                <a:gd name="T53" fmla="*/ 17566 h 1069975"/>
                <a:gd name="T54" fmla="*/ 1288348 w 1263650"/>
                <a:gd name="T55" fmla="*/ 31939 h 1069975"/>
                <a:gd name="T56" fmla="*/ 1313875 w 1263650"/>
                <a:gd name="T57" fmla="*/ 49106 h 1069975"/>
                <a:gd name="T58" fmla="*/ 1337010 w 1263650"/>
                <a:gd name="T59" fmla="*/ 70665 h 1069975"/>
                <a:gd name="T60" fmla="*/ 1356953 w 1263650"/>
                <a:gd name="T61" fmla="*/ 96216 h 1069975"/>
                <a:gd name="T62" fmla="*/ 1372509 w 1263650"/>
                <a:gd name="T63" fmla="*/ 124960 h 1069975"/>
                <a:gd name="T64" fmla="*/ 1384076 w 1263650"/>
                <a:gd name="T65" fmla="*/ 157697 h 1069975"/>
                <a:gd name="T66" fmla="*/ 1390857 w 1263650"/>
                <a:gd name="T67" fmla="*/ 194027 h 1069975"/>
                <a:gd name="T68" fmla="*/ 1392054 w 1263650"/>
                <a:gd name="T69" fmla="*/ 283854 h 1069975"/>
                <a:gd name="T70" fmla="*/ 1905000 w 1263650"/>
                <a:gd name="T71" fmla="*/ 806451 h 1069975"/>
                <a:gd name="T72" fmla="*/ 1318661 w 1263650"/>
                <a:gd name="T73" fmla="*/ 659931 h 1069975"/>
                <a:gd name="T74" fmla="*/ 585939 w 1263650"/>
                <a:gd name="T75" fmla="*/ 659931 h 1069975"/>
                <a:gd name="T76" fmla="*/ 0 w 1263650"/>
                <a:gd name="T77" fmla="*/ 806451 h 1069975"/>
                <a:gd name="T78" fmla="*/ 512946 w 1263650"/>
                <a:gd name="T79" fmla="*/ 219578 h 1069975"/>
                <a:gd name="T80" fmla="*/ 514940 w 1263650"/>
                <a:gd name="T81" fmla="*/ 189636 h 1069975"/>
                <a:gd name="T82" fmla="*/ 520924 w 1263650"/>
                <a:gd name="T83" fmla="*/ 159693 h 1069975"/>
                <a:gd name="T84" fmla="*/ 530496 w 1263650"/>
                <a:gd name="T85" fmla="*/ 130548 h 1069975"/>
                <a:gd name="T86" fmla="*/ 544856 w 1263650"/>
                <a:gd name="T87" fmla="*/ 103002 h 1069975"/>
                <a:gd name="T88" fmla="*/ 562007 w 1263650"/>
                <a:gd name="T89" fmla="*/ 77451 h 1069975"/>
                <a:gd name="T90" fmla="*/ 583545 w 1263650"/>
                <a:gd name="T91" fmla="*/ 55095 h 1069975"/>
                <a:gd name="T92" fmla="*/ 609074 w 1263650"/>
                <a:gd name="T93" fmla="*/ 35132 h 1069975"/>
                <a:gd name="T94" fmla="*/ 637792 w 1263650"/>
                <a:gd name="T95" fmla="*/ 19162 h 1069975"/>
                <a:gd name="T96" fmla="*/ 670498 w 1263650"/>
                <a:gd name="T97" fmla="*/ 7585 h 1069975"/>
                <a:gd name="T98" fmla="*/ 706795 w 1263650"/>
                <a:gd name="T99" fmla="*/ 1197 h 106997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263650" h="1069975">
                  <a:moveTo>
                    <a:pt x="49213" y="582612"/>
                  </a:moveTo>
                  <a:lnTo>
                    <a:pt x="195296" y="582612"/>
                  </a:lnTo>
                  <a:lnTo>
                    <a:pt x="195296" y="728795"/>
                  </a:lnTo>
                  <a:lnTo>
                    <a:pt x="389544" y="728795"/>
                  </a:lnTo>
                  <a:lnTo>
                    <a:pt x="389544" y="582612"/>
                  </a:lnTo>
                  <a:lnTo>
                    <a:pt x="875694" y="582612"/>
                  </a:lnTo>
                  <a:lnTo>
                    <a:pt x="875694" y="728795"/>
                  </a:lnTo>
                  <a:lnTo>
                    <a:pt x="1070208" y="728795"/>
                  </a:lnTo>
                  <a:lnTo>
                    <a:pt x="1070208" y="582612"/>
                  </a:lnTo>
                  <a:lnTo>
                    <a:pt x="1216026" y="582612"/>
                  </a:lnTo>
                  <a:lnTo>
                    <a:pt x="1216026" y="1069975"/>
                  </a:lnTo>
                  <a:lnTo>
                    <a:pt x="49213" y="1069975"/>
                  </a:lnTo>
                  <a:lnTo>
                    <a:pt x="49213" y="582612"/>
                  </a:lnTo>
                  <a:close/>
                  <a:moveTo>
                    <a:pt x="923925" y="485775"/>
                  </a:moveTo>
                  <a:lnTo>
                    <a:pt x="1020763" y="485775"/>
                  </a:lnTo>
                  <a:lnTo>
                    <a:pt x="1020763" y="681038"/>
                  </a:lnTo>
                  <a:lnTo>
                    <a:pt x="923925" y="681038"/>
                  </a:lnTo>
                  <a:lnTo>
                    <a:pt x="923925" y="485775"/>
                  </a:lnTo>
                  <a:close/>
                  <a:moveTo>
                    <a:pt x="244475" y="485775"/>
                  </a:moveTo>
                  <a:lnTo>
                    <a:pt x="341313" y="485775"/>
                  </a:lnTo>
                  <a:lnTo>
                    <a:pt x="341313" y="681038"/>
                  </a:lnTo>
                  <a:lnTo>
                    <a:pt x="244475" y="681038"/>
                  </a:lnTo>
                  <a:lnTo>
                    <a:pt x="244475" y="485775"/>
                  </a:lnTo>
                  <a:close/>
                  <a:moveTo>
                    <a:pt x="481277" y="97198"/>
                  </a:moveTo>
                  <a:lnTo>
                    <a:pt x="477308" y="97728"/>
                  </a:lnTo>
                  <a:lnTo>
                    <a:pt x="473604" y="98258"/>
                  </a:lnTo>
                  <a:lnTo>
                    <a:pt x="469900" y="99317"/>
                  </a:lnTo>
                  <a:lnTo>
                    <a:pt x="466460" y="100376"/>
                  </a:lnTo>
                  <a:lnTo>
                    <a:pt x="463285" y="101701"/>
                  </a:lnTo>
                  <a:lnTo>
                    <a:pt x="460375" y="103025"/>
                  </a:lnTo>
                  <a:lnTo>
                    <a:pt x="457729" y="104614"/>
                  </a:lnTo>
                  <a:lnTo>
                    <a:pt x="455348" y="106468"/>
                  </a:lnTo>
                  <a:lnTo>
                    <a:pt x="453231" y="108322"/>
                  </a:lnTo>
                  <a:lnTo>
                    <a:pt x="451114" y="110440"/>
                  </a:lnTo>
                  <a:lnTo>
                    <a:pt x="448998" y="112559"/>
                  </a:lnTo>
                  <a:lnTo>
                    <a:pt x="447410" y="114678"/>
                  </a:lnTo>
                  <a:lnTo>
                    <a:pt x="445823" y="117062"/>
                  </a:lnTo>
                  <a:lnTo>
                    <a:pt x="443441" y="121299"/>
                  </a:lnTo>
                  <a:lnTo>
                    <a:pt x="441325" y="125802"/>
                  </a:lnTo>
                  <a:lnTo>
                    <a:pt x="439737" y="130569"/>
                  </a:lnTo>
                  <a:lnTo>
                    <a:pt x="438679" y="134541"/>
                  </a:lnTo>
                  <a:lnTo>
                    <a:pt x="438150" y="138249"/>
                  </a:lnTo>
                  <a:lnTo>
                    <a:pt x="437356" y="143546"/>
                  </a:lnTo>
                  <a:lnTo>
                    <a:pt x="437356" y="145665"/>
                  </a:lnTo>
                  <a:lnTo>
                    <a:pt x="437356" y="194396"/>
                  </a:lnTo>
                  <a:lnTo>
                    <a:pt x="826294" y="194396"/>
                  </a:lnTo>
                  <a:lnTo>
                    <a:pt x="826294" y="145665"/>
                  </a:lnTo>
                  <a:lnTo>
                    <a:pt x="826029" y="141427"/>
                  </a:lnTo>
                  <a:lnTo>
                    <a:pt x="825764" y="137190"/>
                  </a:lnTo>
                  <a:lnTo>
                    <a:pt x="824706" y="133482"/>
                  </a:lnTo>
                  <a:lnTo>
                    <a:pt x="823912" y="129774"/>
                  </a:lnTo>
                  <a:lnTo>
                    <a:pt x="822854" y="126331"/>
                  </a:lnTo>
                  <a:lnTo>
                    <a:pt x="821531" y="123153"/>
                  </a:lnTo>
                  <a:lnTo>
                    <a:pt x="820208" y="120240"/>
                  </a:lnTo>
                  <a:lnTo>
                    <a:pt x="818621" y="117591"/>
                  </a:lnTo>
                  <a:lnTo>
                    <a:pt x="816769" y="115208"/>
                  </a:lnTo>
                  <a:lnTo>
                    <a:pt x="814916" y="113089"/>
                  </a:lnTo>
                  <a:lnTo>
                    <a:pt x="812800" y="110970"/>
                  </a:lnTo>
                  <a:lnTo>
                    <a:pt x="810948" y="108851"/>
                  </a:lnTo>
                  <a:lnTo>
                    <a:pt x="808831" y="107262"/>
                  </a:lnTo>
                  <a:lnTo>
                    <a:pt x="806450" y="105673"/>
                  </a:lnTo>
                  <a:lnTo>
                    <a:pt x="801687" y="103290"/>
                  </a:lnTo>
                  <a:lnTo>
                    <a:pt x="797189" y="101171"/>
                  </a:lnTo>
                  <a:lnTo>
                    <a:pt x="792956" y="99582"/>
                  </a:lnTo>
                  <a:lnTo>
                    <a:pt x="788987" y="98522"/>
                  </a:lnTo>
                  <a:lnTo>
                    <a:pt x="785019" y="97993"/>
                  </a:lnTo>
                  <a:lnTo>
                    <a:pt x="779727" y="97198"/>
                  </a:lnTo>
                  <a:lnTo>
                    <a:pt x="777610" y="97198"/>
                  </a:lnTo>
                  <a:lnTo>
                    <a:pt x="485775" y="97198"/>
                  </a:lnTo>
                  <a:lnTo>
                    <a:pt x="481277" y="97198"/>
                  </a:lnTo>
                  <a:close/>
                  <a:moveTo>
                    <a:pt x="485775" y="0"/>
                  </a:moveTo>
                  <a:lnTo>
                    <a:pt x="777610" y="0"/>
                  </a:lnTo>
                  <a:lnTo>
                    <a:pt x="784225" y="0"/>
                  </a:lnTo>
                  <a:lnTo>
                    <a:pt x="790839" y="530"/>
                  </a:lnTo>
                  <a:lnTo>
                    <a:pt x="797454" y="1324"/>
                  </a:lnTo>
                  <a:lnTo>
                    <a:pt x="804069" y="2383"/>
                  </a:lnTo>
                  <a:lnTo>
                    <a:pt x="810683" y="3708"/>
                  </a:lnTo>
                  <a:lnTo>
                    <a:pt x="817298" y="5297"/>
                  </a:lnTo>
                  <a:lnTo>
                    <a:pt x="823648" y="7151"/>
                  </a:lnTo>
                  <a:lnTo>
                    <a:pt x="830262" y="9269"/>
                  </a:lnTo>
                  <a:lnTo>
                    <a:pt x="836348" y="11653"/>
                  </a:lnTo>
                  <a:lnTo>
                    <a:pt x="842433" y="14566"/>
                  </a:lnTo>
                  <a:lnTo>
                    <a:pt x="848783" y="17745"/>
                  </a:lnTo>
                  <a:lnTo>
                    <a:pt x="854604" y="21188"/>
                  </a:lnTo>
                  <a:lnTo>
                    <a:pt x="860425" y="24631"/>
                  </a:lnTo>
                  <a:lnTo>
                    <a:pt x="866246" y="28603"/>
                  </a:lnTo>
                  <a:lnTo>
                    <a:pt x="871537" y="32576"/>
                  </a:lnTo>
                  <a:lnTo>
                    <a:pt x="876829" y="37343"/>
                  </a:lnTo>
                  <a:lnTo>
                    <a:pt x="882121" y="42110"/>
                  </a:lnTo>
                  <a:lnTo>
                    <a:pt x="886883" y="46878"/>
                  </a:lnTo>
                  <a:lnTo>
                    <a:pt x="891381" y="52174"/>
                  </a:lnTo>
                  <a:lnTo>
                    <a:pt x="895879" y="58001"/>
                  </a:lnTo>
                  <a:lnTo>
                    <a:pt x="900112" y="63828"/>
                  </a:lnTo>
                  <a:lnTo>
                    <a:pt x="903816" y="69919"/>
                  </a:lnTo>
                  <a:lnTo>
                    <a:pt x="907256" y="76275"/>
                  </a:lnTo>
                  <a:lnTo>
                    <a:pt x="910431" y="82897"/>
                  </a:lnTo>
                  <a:lnTo>
                    <a:pt x="913341" y="89783"/>
                  </a:lnTo>
                  <a:lnTo>
                    <a:pt x="915987" y="97198"/>
                  </a:lnTo>
                  <a:lnTo>
                    <a:pt x="918104" y="104614"/>
                  </a:lnTo>
                  <a:lnTo>
                    <a:pt x="920221" y="112294"/>
                  </a:lnTo>
                  <a:lnTo>
                    <a:pt x="921544" y="120240"/>
                  </a:lnTo>
                  <a:lnTo>
                    <a:pt x="922602" y="128715"/>
                  </a:lnTo>
                  <a:lnTo>
                    <a:pt x="923131" y="136925"/>
                  </a:lnTo>
                  <a:lnTo>
                    <a:pt x="923396" y="145665"/>
                  </a:lnTo>
                  <a:lnTo>
                    <a:pt x="923396" y="188305"/>
                  </a:lnTo>
                  <a:lnTo>
                    <a:pt x="923396" y="194396"/>
                  </a:lnTo>
                  <a:lnTo>
                    <a:pt x="1263650" y="194396"/>
                  </a:lnTo>
                  <a:lnTo>
                    <a:pt x="1263650" y="534988"/>
                  </a:lnTo>
                  <a:lnTo>
                    <a:pt x="1069181" y="534988"/>
                  </a:lnTo>
                  <a:lnTo>
                    <a:pt x="1069181" y="437789"/>
                  </a:lnTo>
                  <a:lnTo>
                    <a:pt x="874712" y="437789"/>
                  </a:lnTo>
                  <a:lnTo>
                    <a:pt x="874712" y="534988"/>
                  </a:lnTo>
                  <a:lnTo>
                    <a:pt x="388673" y="534988"/>
                  </a:lnTo>
                  <a:lnTo>
                    <a:pt x="388673" y="437789"/>
                  </a:lnTo>
                  <a:lnTo>
                    <a:pt x="194469" y="437789"/>
                  </a:lnTo>
                  <a:lnTo>
                    <a:pt x="194469" y="534988"/>
                  </a:lnTo>
                  <a:lnTo>
                    <a:pt x="0" y="534988"/>
                  </a:lnTo>
                  <a:lnTo>
                    <a:pt x="0" y="194396"/>
                  </a:lnTo>
                  <a:lnTo>
                    <a:pt x="340254" y="194396"/>
                  </a:lnTo>
                  <a:lnTo>
                    <a:pt x="340254" y="145665"/>
                  </a:lnTo>
                  <a:lnTo>
                    <a:pt x="340254" y="139044"/>
                  </a:lnTo>
                  <a:lnTo>
                    <a:pt x="340783" y="132687"/>
                  </a:lnTo>
                  <a:lnTo>
                    <a:pt x="341577" y="125802"/>
                  </a:lnTo>
                  <a:lnTo>
                    <a:pt x="342635" y="119180"/>
                  </a:lnTo>
                  <a:lnTo>
                    <a:pt x="343958" y="112559"/>
                  </a:lnTo>
                  <a:lnTo>
                    <a:pt x="345546" y="105938"/>
                  </a:lnTo>
                  <a:lnTo>
                    <a:pt x="347398" y="99582"/>
                  </a:lnTo>
                  <a:lnTo>
                    <a:pt x="349514" y="93226"/>
                  </a:lnTo>
                  <a:lnTo>
                    <a:pt x="351896" y="86604"/>
                  </a:lnTo>
                  <a:lnTo>
                    <a:pt x="354806" y="80513"/>
                  </a:lnTo>
                  <a:lnTo>
                    <a:pt x="357981" y="74686"/>
                  </a:lnTo>
                  <a:lnTo>
                    <a:pt x="361421" y="68330"/>
                  </a:lnTo>
                  <a:lnTo>
                    <a:pt x="364860" y="62768"/>
                  </a:lnTo>
                  <a:lnTo>
                    <a:pt x="368829" y="57207"/>
                  </a:lnTo>
                  <a:lnTo>
                    <a:pt x="372798" y="51380"/>
                  </a:lnTo>
                  <a:lnTo>
                    <a:pt x="377560" y="46348"/>
                  </a:lnTo>
                  <a:lnTo>
                    <a:pt x="382323" y="41316"/>
                  </a:lnTo>
                  <a:lnTo>
                    <a:pt x="387085" y="36549"/>
                  </a:lnTo>
                  <a:lnTo>
                    <a:pt x="392377" y="31516"/>
                  </a:lnTo>
                  <a:lnTo>
                    <a:pt x="398198" y="27279"/>
                  </a:lnTo>
                  <a:lnTo>
                    <a:pt x="404019" y="23306"/>
                  </a:lnTo>
                  <a:lnTo>
                    <a:pt x="410104" y="19598"/>
                  </a:lnTo>
                  <a:lnTo>
                    <a:pt x="416454" y="16155"/>
                  </a:lnTo>
                  <a:lnTo>
                    <a:pt x="423069" y="12712"/>
                  </a:lnTo>
                  <a:lnTo>
                    <a:pt x="429948" y="9799"/>
                  </a:lnTo>
                  <a:lnTo>
                    <a:pt x="437356" y="7151"/>
                  </a:lnTo>
                  <a:lnTo>
                    <a:pt x="444764" y="5032"/>
                  </a:lnTo>
                  <a:lnTo>
                    <a:pt x="452437" y="3178"/>
                  </a:lnTo>
                  <a:lnTo>
                    <a:pt x="460375" y="1854"/>
                  </a:lnTo>
                  <a:lnTo>
                    <a:pt x="468841" y="794"/>
                  </a:lnTo>
                  <a:lnTo>
                    <a:pt x="477044" y="265"/>
                  </a:lnTo>
                  <a:lnTo>
                    <a:pt x="4857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548760" y="2243276"/>
            <a:ext cx="1891977" cy="1185725"/>
            <a:chOff x="6548760" y="2243276"/>
            <a:chExt cx="1891977" cy="1185725"/>
          </a:xfrm>
        </p:grpSpPr>
        <p:sp>
          <p:nvSpPr>
            <p:cNvPr id="27" name="文本框 26"/>
            <p:cNvSpPr txBox="1"/>
            <p:nvPr/>
          </p:nvSpPr>
          <p:spPr>
            <a:xfrm>
              <a:off x="6548760" y="2243276"/>
              <a:ext cx="18919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282830"/>
                  </a:solidFill>
                  <a:latin typeface="Nexa Light" panose="02000000000000000000" pitchFamily="2" charset="0"/>
                </a:rPr>
                <a:t>처리 비용</a:t>
              </a:r>
              <a:endParaRPr lang="zh-CN" altLang="en-US" sz="2400" dirty="0">
                <a:solidFill>
                  <a:srgbClr val="282830"/>
                </a:solidFill>
                <a:latin typeface="Nexa Light" panose="02000000000000000000" pitchFamily="2" charset="0"/>
              </a:endParaRPr>
            </a:p>
          </p:txBody>
        </p:sp>
        <p:sp>
          <p:nvSpPr>
            <p:cNvPr id="31" name="KSO_Shape"/>
            <p:cNvSpPr>
              <a:spLocks/>
            </p:cNvSpPr>
            <p:nvPr/>
          </p:nvSpPr>
          <p:spPr bwMode="auto">
            <a:xfrm>
              <a:off x="6968470" y="2857474"/>
              <a:ext cx="403879" cy="571527"/>
            </a:xfrm>
            <a:custGeom>
              <a:avLst/>
              <a:gdLst>
                <a:gd name="T0" fmla="*/ 86224 w 881063"/>
                <a:gd name="T1" fmla="*/ 1689435 h 1247776"/>
                <a:gd name="T2" fmla="*/ 87955 w 881063"/>
                <a:gd name="T3" fmla="*/ 1725075 h 1247776"/>
                <a:gd name="T4" fmla="*/ 933227 w 881063"/>
                <a:gd name="T5" fmla="*/ 1733725 h 1247776"/>
                <a:gd name="T6" fmla="*/ 946386 w 881063"/>
                <a:gd name="T7" fmla="*/ 1720922 h 1247776"/>
                <a:gd name="T8" fmla="*/ 944655 w 881063"/>
                <a:gd name="T9" fmla="*/ 1685284 h 1247776"/>
                <a:gd name="T10" fmla="*/ 99382 w 881063"/>
                <a:gd name="T11" fmla="*/ 1676980 h 1247776"/>
                <a:gd name="T12" fmla="*/ 87955 w 881063"/>
                <a:gd name="T13" fmla="*/ 1572831 h 1247776"/>
                <a:gd name="T14" fmla="*/ 86224 w 881063"/>
                <a:gd name="T15" fmla="*/ 1608124 h 1247776"/>
                <a:gd name="T16" fmla="*/ 99382 w 881063"/>
                <a:gd name="T17" fmla="*/ 1620580 h 1247776"/>
                <a:gd name="T18" fmla="*/ 944655 w 881063"/>
                <a:gd name="T19" fmla="*/ 1612622 h 1247776"/>
                <a:gd name="T20" fmla="*/ 946386 w 881063"/>
                <a:gd name="T21" fmla="*/ 1576637 h 1247776"/>
                <a:gd name="T22" fmla="*/ 933227 w 881063"/>
                <a:gd name="T23" fmla="*/ 1564527 h 1247776"/>
                <a:gd name="T24" fmla="*/ 85877 w 881063"/>
                <a:gd name="T25" fmla="*/ 1452074 h 1247776"/>
                <a:gd name="T26" fmla="*/ 84493 w 881063"/>
                <a:gd name="T27" fmla="*/ 1488058 h 1247776"/>
                <a:gd name="T28" fmla="*/ 540891 w 881063"/>
                <a:gd name="T29" fmla="*/ 1500168 h 1247776"/>
                <a:gd name="T30" fmla="*/ 548856 w 881063"/>
                <a:gd name="T31" fmla="*/ 1482868 h 1247776"/>
                <a:gd name="T32" fmla="*/ 545739 w 881063"/>
                <a:gd name="T33" fmla="*/ 1448613 h 1247776"/>
                <a:gd name="T34" fmla="*/ 97997 w 881063"/>
                <a:gd name="T35" fmla="*/ 1328202 h 1247776"/>
                <a:gd name="T36" fmla="*/ 84493 w 881063"/>
                <a:gd name="T37" fmla="*/ 1345503 h 1247776"/>
                <a:gd name="T38" fmla="*/ 90378 w 881063"/>
                <a:gd name="T39" fmla="*/ 1379758 h 1247776"/>
                <a:gd name="T40" fmla="*/ 934613 w 881063"/>
                <a:gd name="T41" fmla="*/ 1384602 h 1247776"/>
                <a:gd name="T42" fmla="*/ 948117 w 881063"/>
                <a:gd name="T43" fmla="*/ 1367301 h 1247776"/>
                <a:gd name="T44" fmla="*/ 942230 w 881063"/>
                <a:gd name="T45" fmla="*/ 1333046 h 1247776"/>
                <a:gd name="T46" fmla="*/ 97997 w 881063"/>
                <a:gd name="T47" fmla="*/ 1328202 h 1247776"/>
                <a:gd name="T48" fmla="*/ 87955 w 881063"/>
                <a:gd name="T49" fmla="*/ 1224052 h 1247776"/>
                <a:gd name="T50" fmla="*/ 86224 w 881063"/>
                <a:gd name="T51" fmla="*/ 1259692 h 1247776"/>
                <a:gd name="T52" fmla="*/ 99382 w 881063"/>
                <a:gd name="T53" fmla="*/ 1272149 h 1247776"/>
                <a:gd name="T54" fmla="*/ 944655 w 881063"/>
                <a:gd name="T55" fmla="*/ 1263843 h 1247776"/>
                <a:gd name="T56" fmla="*/ 946386 w 881063"/>
                <a:gd name="T57" fmla="*/ 1227859 h 1247776"/>
                <a:gd name="T58" fmla="*/ 933227 w 881063"/>
                <a:gd name="T59" fmla="*/ 1215402 h 1247776"/>
                <a:gd name="T60" fmla="*/ 87955 w 881063"/>
                <a:gd name="T61" fmla="*/ 1111254 h 1247776"/>
                <a:gd name="T62" fmla="*/ 86224 w 881063"/>
                <a:gd name="T63" fmla="*/ 1146892 h 1247776"/>
                <a:gd name="T64" fmla="*/ 99382 w 881063"/>
                <a:gd name="T65" fmla="*/ 1159349 h 1247776"/>
                <a:gd name="T66" fmla="*/ 944655 w 881063"/>
                <a:gd name="T67" fmla="*/ 1151045 h 1247776"/>
                <a:gd name="T68" fmla="*/ 946386 w 881063"/>
                <a:gd name="T69" fmla="*/ 1115405 h 1247776"/>
                <a:gd name="T70" fmla="*/ 933227 w 881063"/>
                <a:gd name="T71" fmla="*/ 1102949 h 1247776"/>
                <a:gd name="T72" fmla="*/ 90378 w 881063"/>
                <a:gd name="T73" fmla="*/ 1006066 h 1247776"/>
                <a:gd name="T74" fmla="*/ 84493 w 881063"/>
                <a:gd name="T75" fmla="*/ 1040668 h 1247776"/>
                <a:gd name="T76" fmla="*/ 97997 w 881063"/>
                <a:gd name="T77" fmla="*/ 1057622 h 1247776"/>
                <a:gd name="T78" fmla="*/ 942230 w 881063"/>
                <a:gd name="T79" fmla="*/ 1053124 h 1247776"/>
                <a:gd name="T80" fmla="*/ 948117 w 881063"/>
                <a:gd name="T81" fmla="*/ 1018523 h 1247776"/>
                <a:gd name="T82" fmla="*/ 934613 w 881063"/>
                <a:gd name="T83" fmla="*/ 1001569 h 1247776"/>
                <a:gd name="T84" fmla="*/ 94881 w 881063"/>
                <a:gd name="T85" fmla="*/ 889807 h 1247776"/>
                <a:gd name="T86" fmla="*/ 83454 w 881063"/>
                <a:gd name="T87" fmla="*/ 916796 h 1247776"/>
                <a:gd name="T88" fmla="*/ 94881 w 881063"/>
                <a:gd name="T89" fmla="*/ 943786 h 1247776"/>
                <a:gd name="T90" fmla="*/ 937729 w 881063"/>
                <a:gd name="T91" fmla="*/ 943786 h 1247776"/>
                <a:gd name="T92" fmla="*/ 949503 w 881063"/>
                <a:gd name="T93" fmla="*/ 916796 h 1247776"/>
                <a:gd name="T94" fmla="*/ 937729 w 881063"/>
                <a:gd name="T95" fmla="*/ 889807 h 1247776"/>
                <a:gd name="T96" fmla="*/ 96266 w 881063"/>
                <a:gd name="T97" fmla="*/ 776662 h 1247776"/>
                <a:gd name="T98" fmla="*/ 83454 w 881063"/>
                <a:gd name="T99" fmla="*/ 798460 h 1247776"/>
                <a:gd name="T100" fmla="*/ 93149 w 881063"/>
                <a:gd name="T101" fmla="*/ 829947 h 1247776"/>
                <a:gd name="T102" fmla="*/ 936344 w 881063"/>
                <a:gd name="T103" fmla="*/ 831677 h 1247776"/>
                <a:gd name="T104" fmla="*/ 949156 w 881063"/>
                <a:gd name="T105" fmla="*/ 809879 h 1247776"/>
                <a:gd name="T106" fmla="*/ 939460 w 881063"/>
                <a:gd name="T107" fmla="*/ 778047 h 1247776"/>
                <a:gd name="T108" fmla="*/ 86916 w 881063"/>
                <a:gd name="T109" fmla="*/ 659711 h 1247776"/>
                <a:gd name="T110" fmla="*/ 84493 w 881063"/>
                <a:gd name="T111" fmla="*/ 707461 h 1247776"/>
                <a:gd name="T112" fmla="*/ 321002 w 881063"/>
                <a:gd name="T113" fmla="*/ 715764 h 1247776"/>
                <a:gd name="T114" fmla="*/ 324466 w 881063"/>
                <a:gd name="T115" fmla="*/ 676665 h 1247776"/>
                <a:gd name="T116" fmla="*/ 87608 w 881063"/>
                <a:gd name="T117" fmla="*/ 659364 h 1247776"/>
                <a:gd name="T118" fmla="*/ 753161 w 881063"/>
                <a:gd name="T119" fmla="*/ 378059 h 1247776"/>
                <a:gd name="T120" fmla="*/ 1061055 w 881063"/>
                <a:gd name="T121" fmla="*/ 50864 h 1247776"/>
                <a:gd name="T122" fmla="*/ 1091854 w 881063"/>
                <a:gd name="T123" fmla="*/ 0 h 1247776"/>
                <a:gd name="T124" fmla="*/ 308050 w 881063"/>
                <a:gd name="T125" fmla="*/ 0 h 124777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881063" h="1247776">
                  <a:moveTo>
                    <a:pt x="64137" y="1098423"/>
                  </a:moveTo>
                  <a:lnTo>
                    <a:pt x="63004" y="1098649"/>
                  </a:lnTo>
                  <a:lnTo>
                    <a:pt x="62098" y="1099102"/>
                  </a:lnTo>
                  <a:lnTo>
                    <a:pt x="60964" y="1100009"/>
                  </a:lnTo>
                  <a:lnTo>
                    <a:pt x="59151" y="1101369"/>
                  </a:lnTo>
                  <a:lnTo>
                    <a:pt x="57565" y="1103862"/>
                  </a:lnTo>
                  <a:lnTo>
                    <a:pt x="56432" y="1106581"/>
                  </a:lnTo>
                  <a:lnTo>
                    <a:pt x="55299" y="1109754"/>
                  </a:lnTo>
                  <a:lnTo>
                    <a:pt x="54619" y="1113154"/>
                  </a:lnTo>
                  <a:lnTo>
                    <a:pt x="54619" y="1116780"/>
                  </a:lnTo>
                  <a:lnTo>
                    <a:pt x="54619" y="1120633"/>
                  </a:lnTo>
                  <a:lnTo>
                    <a:pt x="55299" y="1124032"/>
                  </a:lnTo>
                  <a:lnTo>
                    <a:pt x="56432" y="1127205"/>
                  </a:lnTo>
                  <a:lnTo>
                    <a:pt x="57565" y="1129925"/>
                  </a:lnTo>
                  <a:lnTo>
                    <a:pt x="59151" y="1132191"/>
                  </a:lnTo>
                  <a:lnTo>
                    <a:pt x="60964" y="1134005"/>
                  </a:lnTo>
                  <a:lnTo>
                    <a:pt x="62098" y="1134458"/>
                  </a:lnTo>
                  <a:lnTo>
                    <a:pt x="63004" y="1134911"/>
                  </a:lnTo>
                  <a:lnTo>
                    <a:pt x="64137" y="1135138"/>
                  </a:lnTo>
                  <a:lnTo>
                    <a:pt x="65044" y="1135591"/>
                  </a:lnTo>
                  <a:lnTo>
                    <a:pt x="610780" y="1135591"/>
                  </a:lnTo>
                  <a:lnTo>
                    <a:pt x="611687" y="1135138"/>
                  </a:lnTo>
                  <a:lnTo>
                    <a:pt x="612820" y="1134911"/>
                  </a:lnTo>
                  <a:lnTo>
                    <a:pt x="613726" y="1134458"/>
                  </a:lnTo>
                  <a:lnTo>
                    <a:pt x="614859" y="1134005"/>
                  </a:lnTo>
                  <a:lnTo>
                    <a:pt x="616672" y="1132191"/>
                  </a:lnTo>
                  <a:lnTo>
                    <a:pt x="618259" y="1129925"/>
                  </a:lnTo>
                  <a:lnTo>
                    <a:pt x="619392" y="1127205"/>
                  </a:lnTo>
                  <a:lnTo>
                    <a:pt x="620525" y="1124032"/>
                  </a:lnTo>
                  <a:lnTo>
                    <a:pt x="621205" y="1120633"/>
                  </a:lnTo>
                  <a:lnTo>
                    <a:pt x="621432" y="1116780"/>
                  </a:lnTo>
                  <a:lnTo>
                    <a:pt x="621205" y="1113154"/>
                  </a:lnTo>
                  <a:lnTo>
                    <a:pt x="620525" y="1109754"/>
                  </a:lnTo>
                  <a:lnTo>
                    <a:pt x="619392" y="1106581"/>
                  </a:lnTo>
                  <a:lnTo>
                    <a:pt x="618259" y="1103862"/>
                  </a:lnTo>
                  <a:lnTo>
                    <a:pt x="616672" y="1101369"/>
                  </a:lnTo>
                  <a:lnTo>
                    <a:pt x="614859" y="1100009"/>
                  </a:lnTo>
                  <a:lnTo>
                    <a:pt x="613726" y="1099102"/>
                  </a:lnTo>
                  <a:lnTo>
                    <a:pt x="612820" y="1098649"/>
                  </a:lnTo>
                  <a:lnTo>
                    <a:pt x="611687" y="1098423"/>
                  </a:lnTo>
                  <a:lnTo>
                    <a:pt x="610780" y="1098423"/>
                  </a:lnTo>
                  <a:lnTo>
                    <a:pt x="65044" y="1098423"/>
                  </a:lnTo>
                  <a:lnTo>
                    <a:pt x="64137" y="1098423"/>
                  </a:lnTo>
                  <a:close/>
                  <a:moveTo>
                    <a:pt x="64137" y="1024766"/>
                  </a:moveTo>
                  <a:lnTo>
                    <a:pt x="63004" y="1024992"/>
                  </a:lnTo>
                  <a:lnTo>
                    <a:pt x="62098" y="1025446"/>
                  </a:lnTo>
                  <a:lnTo>
                    <a:pt x="60964" y="1026125"/>
                  </a:lnTo>
                  <a:lnTo>
                    <a:pt x="59151" y="1027712"/>
                  </a:lnTo>
                  <a:lnTo>
                    <a:pt x="57565" y="1030205"/>
                  </a:lnTo>
                  <a:lnTo>
                    <a:pt x="56432" y="1032698"/>
                  </a:lnTo>
                  <a:lnTo>
                    <a:pt x="55299" y="1035644"/>
                  </a:lnTo>
                  <a:lnTo>
                    <a:pt x="54619" y="1039270"/>
                  </a:lnTo>
                  <a:lnTo>
                    <a:pt x="54619" y="1043123"/>
                  </a:lnTo>
                  <a:lnTo>
                    <a:pt x="54619" y="1046749"/>
                  </a:lnTo>
                  <a:lnTo>
                    <a:pt x="55299" y="1050376"/>
                  </a:lnTo>
                  <a:lnTo>
                    <a:pt x="56432" y="1053322"/>
                  </a:lnTo>
                  <a:lnTo>
                    <a:pt x="57565" y="1056268"/>
                  </a:lnTo>
                  <a:lnTo>
                    <a:pt x="59151" y="1058535"/>
                  </a:lnTo>
                  <a:lnTo>
                    <a:pt x="60964" y="1060121"/>
                  </a:lnTo>
                  <a:lnTo>
                    <a:pt x="62098" y="1060801"/>
                  </a:lnTo>
                  <a:lnTo>
                    <a:pt x="63004" y="1061028"/>
                  </a:lnTo>
                  <a:lnTo>
                    <a:pt x="64137" y="1061481"/>
                  </a:lnTo>
                  <a:lnTo>
                    <a:pt x="65044" y="1061481"/>
                  </a:lnTo>
                  <a:lnTo>
                    <a:pt x="610780" y="1061481"/>
                  </a:lnTo>
                  <a:lnTo>
                    <a:pt x="611687" y="1061481"/>
                  </a:lnTo>
                  <a:lnTo>
                    <a:pt x="612820" y="1061028"/>
                  </a:lnTo>
                  <a:lnTo>
                    <a:pt x="613726" y="1060801"/>
                  </a:lnTo>
                  <a:lnTo>
                    <a:pt x="614859" y="1060121"/>
                  </a:lnTo>
                  <a:lnTo>
                    <a:pt x="616672" y="1058535"/>
                  </a:lnTo>
                  <a:lnTo>
                    <a:pt x="618259" y="1056268"/>
                  </a:lnTo>
                  <a:lnTo>
                    <a:pt x="619392" y="1053322"/>
                  </a:lnTo>
                  <a:lnTo>
                    <a:pt x="620525" y="1050376"/>
                  </a:lnTo>
                  <a:lnTo>
                    <a:pt x="621205" y="1046749"/>
                  </a:lnTo>
                  <a:lnTo>
                    <a:pt x="621432" y="1043123"/>
                  </a:lnTo>
                  <a:lnTo>
                    <a:pt x="621205" y="1039270"/>
                  </a:lnTo>
                  <a:lnTo>
                    <a:pt x="620525" y="1035644"/>
                  </a:lnTo>
                  <a:lnTo>
                    <a:pt x="619392" y="1032698"/>
                  </a:lnTo>
                  <a:lnTo>
                    <a:pt x="618259" y="1030205"/>
                  </a:lnTo>
                  <a:lnTo>
                    <a:pt x="616672" y="1027712"/>
                  </a:lnTo>
                  <a:lnTo>
                    <a:pt x="614859" y="1026125"/>
                  </a:lnTo>
                  <a:lnTo>
                    <a:pt x="613726" y="1025446"/>
                  </a:lnTo>
                  <a:lnTo>
                    <a:pt x="612820" y="1024992"/>
                  </a:lnTo>
                  <a:lnTo>
                    <a:pt x="611687" y="1024766"/>
                  </a:lnTo>
                  <a:lnTo>
                    <a:pt x="610780" y="1024766"/>
                  </a:lnTo>
                  <a:lnTo>
                    <a:pt x="65044" y="1024766"/>
                  </a:lnTo>
                  <a:lnTo>
                    <a:pt x="64137" y="1024766"/>
                  </a:lnTo>
                  <a:close/>
                  <a:moveTo>
                    <a:pt x="59831" y="945669"/>
                  </a:moveTo>
                  <a:lnTo>
                    <a:pt x="59151" y="946349"/>
                  </a:lnTo>
                  <a:lnTo>
                    <a:pt x="58018" y="947256"/>
                  </a:lnTo>
                  <a:lnTo>
                    <a:pt x="57112" y="948842"/>
                  </a:lnTo>
                  <a:lnTo>
                    <a:pt x="56205" y="951109"/>
                  </a:lnTo>
                  <a:lnTo>
                    <a:pt x="55299" y="953828"/>
                  </a:lnTo>
                  <a:lnTo>
                    <a:pt x="54845" y="957001"/>
                  </a:lnTo>
                  <a:lnTo>
                    <a:pt x="54619" y="960627"/>
                  </a:lnTo>
                  <a:lnTo>
                    <a:pt x="54619" y="964254"/>
                  </a:lnTo>
                  <a:lnTo>
                    <a:pt x="54619" y="967880"/>
                  </a:lnTo>
                  <a:lnTo>
                    <a:pt x="54845" y="971279"/>
                  </a:lnTo>
                  <a:lnTo>
                    <a:pt x="55299" y="974679"/>
                  </a:lnTo>
                  <a:lnTo>
                    <a:pt x="56205" y="977172"/>
                  </a:lnTo>
                  <a:lnTo>
                    <a:pt x="57112" y="979438"/>
                  </a:lnTo>
                  <a:lnTo>
                    <a:pt x="58018" y="981251"/>
                  </a:lnTo>
                  <a:lnTo>
                    <a:pt x="59151" y="982385"/>
                  </a:lnTo>
                  <a:lnTo>
                    <a:pt x="59831" y="982611"/>
                  </a:lnTo>
                  <a:lnTo>
                    <a:pt x="60285" y="982611"/>
                  </a:lnTo>
                  <a:lnTo>
                    <a:pt x="354003" y="982611"/>
                  </a:lnTo>
                  <a:lnTo>
                    <a:pt x="354456" y="982611"/>
                  </a:lnTo>
                  <a:lnTo>
                    <a:pt x="355136" y="982385"/>
                  </a:lnTo>
                  <a:lnTo>
                    <a:pt x="356270" y="981251"/>
                  </a:lnTo>
                  <a:lnTo>
                    <a:pt x="357176" y="979438"/>
                  </a:lnTo>
                  <a:lnTo>
                    <a:pt x="358083" y="977172"/>
                  </a:lnTo>
                  <a:lnTo>
                    <a:pt x="358536" y="974679"/>
                  </a:lnTo>
                  <a:lnTo>
                    <a:pt x="359216" y="971279"/>
                  </a:lnTo>
                  <a:lnTo>
                    <a:pt x="359669" y="967880"/>
                  </a:lnTo>
                  <a:lnTo>
                    <a:pt x="359669" y="964254"/>
                  </a:lnTo>
                  <a:lnTo>
                    <a:pt x="359669" y="960627"/>
                  </a:lnTo>
                  <a:lnTo>
                    <a:pt x="359216" y="957001"/>
                  </a:lnTo>
                  <a:lnTo>
                    <a:pt x="358536" y="953828"/>
                  </a:lnTo>
                  <a:lnTo>
                    <a:pt x="358083" y="951109"/>
                  </a:lnTo>
                  <a:lnTo>
                    <a:pt x="357176" y="948842"/>
                  </a:lnTo>
                  <a:lnTo>
                    <a:pt x="356270" y="947256"/>
                  </a:lnTo>
                  <a:lnTo>
                    <a:pt x="355136" y="946349"/>
                  </a:lnTo>
                  <a:lnTo>
                    <a:pt x="354456" y="945669"/>
                  </a:lnTo>
                  <a:lnTo>
                    <a:pt x="354003" y="945669"/>
                  </a:lnTo>
                  <a:lnTo>
                    <a:pt x="60285" y="945669"/>
                  </a:lnTo>
                  <a:lnTo>
                    <a:pt x="59831" y="945669"/>
                  </a:lnTo>
                  <a:close/>
                  <a:moveTo>
                    <a:pt x="64137" y="869973"/>
                  </a:moveTo>
                  <a:lnTo>
                    <a:pt x="63004" y="870426"/>
                  </a:lnTo>
                  <a:lnTo>
                    <a:pt x="62098" y="870879"/>
                  </a:lnTo>
                  <a:lnTo>
                    <a:pt x="60964" y="871559"/>
                  </a:lnTo>
                  <a:lnTo>
                    <a:pt x="59151" y="873146"/>
                  </a:lnTo>
                  <a:lnTo>
                    <a:pt x="57565" y="875412"/>
                  </a:lnTo>
                  <a:lnTo>
                    <a:pt x="56432" y="878132"/>
                  </a:lnTo>
                  <a:lnTo>
                    <a:pt x="55299" y="881305"/>
                  </a:lnTo>
                  <a:lnTo>
                    <a:pt x="54619" y="884931"/>
                  </a:lnTo>
                  <a:lnTo>
                    <a:pt x="54619" y="888330"/>
                  </a:lnTo>
                  <a:lnTo>
                    <a:pt x="54619" y="892183"/>
                  </a:lnTo>
                  <a:lnTo>
                    <a:pt x="55299" y="895583"/>
                  </a:lnTo>
                  <a:lnTo>
                    <a:pt x="56432" y="898982"/>
                  </a:lnTo>
                  <a:lnTo>
                    <a:pt x="57565" y="901475"/>
                  </a:lnTo>
                  <a:lnTo>
                    <a:pt x="59151" y="903742"/>
                  </a:lnTo>
                  <a:lnTo>
                    <a:pt x="60964" y="905555"/>
                  </a:lnTo>
                  <a:lnTo>
                    <a:pt x="62098" y="906008"/>
                  </a:lnTo>
                  <a:lnTo>
                    <a:pt x="63004" y="906688"/>
                  </a:lnTo>
                  <a:lnTo>
                    <a:pt x="64137" y="906915"/>
                  </a:lnTo>
                  <a:lnTo>
                    <a:pt x="65044" y="906915"/>
                  </a:lnTo>
                  <a:lnTo>
                    <a:pt x="610780" y="906915"/>
                  </a:lnTo>
                  <a:lnTo>
                    <a:pt x="611687" y="906915"/>
                  </a:lnTo>
                  <a:lnTo>
                    <a:pt x="612820" y="906688"/>
                  </a:lnTo>
                  <a:lnTo>
                    <a:pt x="613726" y="906008"/>
                  </a:lnTo>
                  <a:lnTo>
                    <a:pt x="614859" y="905555"/>
                  </a:lnTo>
                  <a:lnTo>
                    <a:pt x="616672" y="903742"/>
                  </a:lnTo>
                  <a:lnTo>
                    <a:pt x="618259" y="901475"/>
                  </a:lnTo>
                  <a:lnTo>
                    <a:pt x="619392" y="898982"/>
                  </a:lnTo>
                  <a:lnTo>
                    <a:pt x="620525" y="895583"/>
                  </a:lnTo>
                  <a:lnTo>
                    <a:pt x="621205" y="892183"/>
                  </a:lnTo>
                  <a:lnTo>
                    <a:pt x="621432" y="888330"/>
                  </a:lnTo>
                  <a:lnTo>
                    <a:pt x="621205" y="884931"/>
                  </a:lnTo>
                  <a:lnTo>
                    <a:pt x="620525" y="881305"/>
                  </a:lnTo>
                  <a:lnTo>
                    <a:pt x="619392" y="878132"/>
                  </a:lnTo>
                  <a:lnTo>
                    <a:pt x="618259" y="875412"/>
                  </a:lnTo>
                  <a:lnTo>
                    <a:pt x="616672" y="873146"/>
                  </a:lnTo>
                  <a:lnTo>
                    <a:pt x="614859" y="871559"/>
                  </a:lnTo>
                  <a:lnTo>
                    <a:pt x="613726" y="870879"/>
                  </a:lnTo>
                  <a:lnTo>
                    <a:pt x="612820" y="870426"/>
                  </a:lnTo>
                  <a:lnTo>
                    <a:pt x="611687" y="869973"/>
                  </a:lnTo>
                  <a:lnTo>
                    <a:pt x="610780" y="869973"/>
                  </a:lnTo>
                  <a:lnTo>
                    <a:pt x="65044" y="869973"/>
                  </a:lnTo>
                  <a:lnTo>
                    <a:pt x="64137" y="869973"/>
                  </a:lnTo>
                  <a:close/>
                  <a:moveTo>
                    <a:pt x="65044" y="796089"/>
                  </a:moveTo>
                  <a:lnTo>
                    <a:pt x="64137" y="796316"/>
                  </a:lnTo>
                  <a:lnTo>
                    <a:pt x="63004" y="796543"/>
                  </a:lnTo>
                  <a:lnTo>
                    <a:pt x="62098" y="797222"/>
                  </a:lnTo>
                  <a:lnTo>
                    <a:pt x="60964" y="797676"/>
                  </a:lnTo>
                  <a:lnTo>
                    <a:pt x="59151" y="799489"/>
                  </a:lnTo>
                  <a:lnTo>
                    <a:pt x="57565" y="801755"/>
                  </a:lnTo>
                  <a:lnTo>
                    <a:pt x="56432" y="804248"/>
                  </a:lnTo>
                  <a:lnTo>
                    <a:pt x="55299" y="807648"/>
                  </a:lnTo>
                  <a:lnTo>
                    <a:pt x="54619" y="811047"/>
                  </a:lnTo>
                  <a:lnTo>
                    <a:pt x="54619" y="814674"/>
                  </a:lnTo>
                  <a:lnTo>
                    <a:pt x="54619" y="818300"/>
                  </a:lnTo>
                  <a:lnTo>
                    <a:pt x="55299" y="821926"/>
                  </a:lnTo>
                  <a:lnTo>
                    <a:pt x="56432" y="825099"/>
                  </a:lnTo>
                  <a:lnTo>
                    <a:pt x="57565" y="827818"/>
                  </a:lnTo>
                  <a:lnTo>
                    <a:pt x="59151" y="829858"/>
                  </a:lnTo>
                  <a:lnTo>
                    <a:pt x="60964" y="831671"/>
                  </a:lnTo>
                  <a:lnTo>
                    <a:pt x="62098" y="832125"/>
                  </a:lnTo>
                  <a:lnTo>
                    <a:pt x="63004" y="832578"/>
                  </a:lnTo>
                  <a:lnTo>
                    <a:pt x="64137" y="833031"/>
                  </a:lnTo>
                  <a:lnTo>
                    <a:pt x="65044" y="833258"/>
                  </a:lnTo>
                  <a:lnTo>
                    <a:pt x="610780" y="833258"/>
                  </a:lnTo>
                  <a:lnTo>
                    <a:pt x="611687" y="833031"/>
                  </a:lnTo>
                  <a:lnTo>
                    <a:pt x="612820" y="832578"/>
                  </a:lnTo>
                  <a:lnTo>
                    <a:pt x="613726" y="832125"/>
                  </a:lnTo>
                  <a:lnTo>
                    <a:pt x="614859" y="831671"/>
                  </a:lnTo>
                  <a:lnTo>
                    <a:pt x="616672" y="829858"/>
                  </a:lnTo>
                  <a:lnTo>
                    <a:pt x="618259" y="827818"/>
                  </a:lnTo>
                  <a:lnTo>
                    <a:pt x="619392" y="825099"/>
                  </a:lnTo>
                  <a:lnTo>
                    <a:pt x="620525" y="821926"/>
                  </a:lnTo>
                  <a:lnTo>
                    <a:pt x="621205" y="818300"/>
                  </a:lnTo>
                  <a:lnTo>
                    <a:pt x="621432" y="814674"/>
                  </a:lnTo>
                  <a:lnTo>
                    <a:pt x="621205" y="811047"/>
                  </a:lnTo>
                  <a:lnTo>
                    <a:pt x="620525" y="807648"/>
                  </a:lnTo>
                  <a:lnTo>
                    <a:pt x="619392" y="804248"/>
                  </a:lnTo>
                  <a:lnTo>
                    <a:pt x="618259" y="801755"/>
                  </a:lnTo>
                  <a:lnTo>
                    <a:pt x="616672" y="799489"/>
                  </a:lnTo>
                  <a:lnTo>
                    <a:pt x="614859" y="797676"/>
                  </a:lnTo>
                  <a:lnTo>
                    <a:pt x="613726" y="797222"/>
                  </a:lnTo>
                  <a:lnTo>
                    <a:pt x="612820" y="796543"/>
                  </a:lnTo>
                  <a:lnTo>
                    <a:pt x="611687" y="796316"/>
                  </a:lnTo>
                  <a:lnTo>
                    <a:pt x="610780" y="796089"/>
                  </a:lnTo>
                  <a:lnTo>
                    <a:pt x="65044" y="796089"/>
                  </a:lnTo>
                  <a:close/>
                  <a:moveTo>
                    <a:pt x="64137" y="722432"/>
                  </a:moveTo>
                  <a:lnTo>
                    <a:pt x="63004" y="722659"/>
                  </a:lnTo>
                  <a:lnTo>
                    <a:pt x="62098" y="723339"/>
                  </a:lnTo>
                  <a:lnTo>
                    <a:pt x="60964" y="724019"/>
                  </a:lnTo>
                  <a:lnTo>
                    <a:pt x="59151" y="725605"/>
                  </a:lnTo>
                  <a:lnTo>
                    <a:pt x="57565" y="727872"/>
                  </a:lnTo>
                  <a:lnTo>
                    <a:pt x="56432" y="730591"/>
                  </a:lnTo>
                  <a:lnTo>
                    <a:pt x="55299" y="733764"/>
                  </a:lnTo>
                  <a:lnTo>
                    <a:pt x="54619" y="736937"/>
                  </a:lnTo>
                  <a:lnTo>
                    <a:pt x="54619" y="740790"/>
                  </a:lnTo>
                  <a:lnTo>
                    <a:pt x="54619" y="744416"/>
                  </a:lnTo>
                  <a:lnTo>
                    <a:pt x="55299" y="748042"/>
                  </a:lnTo>
                  <a:lnTo>
                    <a:pt x="56432" y="751215"/>
                  </a:lnTo>
                  <a:lnTo>
                    <a:pt x="57565" y="753935"/>
                  </a:lnTo>
                  <a:lnTo>
                    <a:pt x="59151" y="756201"/>
                  </a:lnTo>
                  <a:lnTo>
                    <a:pt x="60964" y="757788"/>
                  </a:lnTo>
                  <a:lnTo>
                    <a:pt x="62098" y="758468"/>
                  </a:lnTo>
                  <a:lnTo>
                    <a:pt x="63004" y="758921"/>
                  </a:lnTo>
                  <a:lnTo>
                    <a:pt x="64137" y="759374"/>
                  </a:lnTo>
                  <a:lnTo>
                    <a:pt x="65044" y="759374"/>
                  </a:lnTo>
                  <a:lnTo>
                    <a:pt x="610780" y="759374"/>
                  </a:lnTo>
                  <a:lnTo>
                    <a:pt x="611687" y="759374"/>
                  </a:lnTo>
                  <a:lnTo>
                    <a:pt x="612820" y="758921"/>
                  </a:lnTo>
                  <a:lnTo>
                    <a:pt x="613726" y="758468"/>
                  </a:lnTo>
                  <a:lnTo>
                    <a:pt x="614859" y="757788"/>
                  </a:lnTo>
                  <a:lnTo>
                    <a:pt x="616672" y="756201"/>
                  </a:lnTo>
                  <a:lnTo>
                    <a:pt x="618259" y="753935"/>
                  </a:lnTo>
                  <a:lnTo>
                    <a:pt x="619392" y="751215"/>
                  </a:lnTo>
                  <a:lnTo>
                    <a:pt x="620525" y="748042"/>
                  </a:lnTo>
                  <a:lnTo>
                    <a:pt x="621205" y="744416"/>
                  </a:lnTo>
                  <a:lnTo>
                    <a:pt x="621432" y="740790"/>
                  </a:lnTo>
                  <a:lnTo>
                    <a:pt x="621205" y="736937"/>
                  </a:lnTo>
                  <a:lnTo>
                    <a:pt x="620525" y="733764"/>
                  </a:lnTo>
                  <a:lnTo>
                    <a:pt x="619392" y="730591"/>
                  </a:lnTo>
                  <a:lnTo>
                    <a:pt x="618259" y="727872"/>
                  </a:lnTo>
                  <a:lnTo>
                    <a:pt x="616672" y="725605"/>
                  </a:lnTo>
                  <a:lnTo>
                    <a:pt x="614859" y="724019"/>
                  </a:lnTo>
                  <a:lnTo>
                    <a:pt x="613726" y="723339"/>
                  </a:lnTo>
                  <a:lnTo>
                    <a:pt x="612820" y="722659"/>
                  </a:lnTo>
                  <a:lnTo>
                    <a:pt x="611687" y="722432"/>
                  </a:lnTo>
                  <a:lnTo>
                    <a:pt x="610780" y="722432"/>
                  </a:lnTo>
                  <a:lnTo>
                    <a:pt x="65044" y="722432"/>
                  </a:lnTo>
                  <a:lnTo>
                    <a:pt x="64137" y="722432"/>
                  </a:lnTo>
                  <a:close/>
                  <a:moveTo>
                    <a:pt x="64137" y="656028"/>
                  </a:moveTo>
                  <a:lnTo>
                    <a:pt x="63004" y="656254"/>
                  </a:lnTo>
                  <a:lnTo>
                    <a:pt x="62098" y="656708"/>
                  </a:lnTo>
                  <a:lnTo>
                    <a:pt x="60964" y="657614"/>
                  </a:lnTo>
                  <a:lnTo>
                    <a:pt x="59151" y="658974"/>
                  </a:lnTo>
                  <a:lnTo>
                    <a:pt x="57565" y="661240"/>
                  </a:lnTo>
                  <a:lnTo>
                    <a:pt x="56432" y="664187"/>
                  </a:lnTo>
                  <a:lnTo>
                    <a:pt x="55299" y="667133"/>
                  </a:lnTo>
                  <a:lnTo>
                    <a:pt x="54619" y="670533"/>
                  </a:lnTo>
                  <a:lnTo>
                    <a:pt x="54619" y="674385"/>
                  </a:lnTo>
                  <a:lnTo>
                    <a:pt x="54619" y="678012"/>
                  </a:lnTo>
                  <a:lnTo>
                    <a:pt x="55299" y="681638"/>
                  </a:lnTo>
                  <a:lnTo>
                    <a:pt x="56432" y="684584"/>
                  </a:lnTo>
                  <a:lnTo>
                    <a:pt x="57565" y="687530"/>
                  </a:lnTo>
                  <a:lnTo>
                    <a:pt x="59151" y="689797"/>
                  </a:lnTo>
                  <a:lnTo>
                    <a:pt x="60964" y="691157"/>
                  </a:lnTo>
                  <a:lnTo>
                    <a:pt x="62098" y="692063"/>
                  </a:lnTo>
                  <a:lnTo>
                    <a:pt x="63004" y="692516"/>
                  </a:lnTo>
                  <a:lnTo>
                    <a:pt x="64137" y="692743"/>
                  </a:lnTo>
                  <a:lnTo>
                    <a:pt x="65044" y="692743"/>
                  </a:lnTo>
                  <a:lnTo>
                    <a:pt x="610780" y="692743"/>
                  </a:lnTo>
                  <a:lnTo>
                    <a:pt x="611687" y="692743"/>
                  </a:lnTo>
                  <a:lnTo>
                    <a:pt x="612820" y="692516"/>
                  </a:lnTo>
                  <a:lnTo>
                    <a:pt x="613726" y="692063"/>
                  </a:lnTo>
                  <a:lnTo>
                    <a:pt x="614859" y="691157"/>
                  </a:lnTo>
                  <a:lnTo>
                    <a:pt x="616672" y="689797"/>
                  </a:lnTo>
                  <a:lnTo>
                    <a:pt x="618259" y="687530"/>
                  </a:lnTo>
                  <a:lnTo>
                    <a:pt x="619392" y="684584"/>
                  </a:lnTo>
                  <a:lnTo>
                    <a:pt x="620525" y="681638"/>
                  </a:lnTo>
                  <a:lnTo>
                    <a:pt x="621205" y="678012"/>
                  </a:lnTo>
                  <a:lnTo>
                    <a:pt x="621432" y="674385"/>
                  </a:lnTo>
                  <a:lnTo>
                    <a:pt x="621205" y="670533"/>
                  </a:lnTo>
                  <a:lnTo>
                    <a:pt x="620525" y="667133"/>
                  </a:lnTo>
                  <a:lnTo>
                    <a:pt x="619392" y="664187"/>
                  </a:lnTo>
                  <a:lnTo>
                    <a:pt x="618259" y="661240"/>
                  </a:lnTo>
                  <a:lnTo>
                    <a:pt x="616672" y="658974"/>
                  </a:lnTo>
                  <a:lnTo>
                    <a:pt x="614859" y="657614"/>
                  </a:lnTo>
                  <a:lnTo>
                    <a:pt x="613726" y="656708"/>
                  </a:lnTo>
                  <a:lnTo>
                    <a:pt x="612820" y="656254"/>
                  </a:lnTo>
                  <a:lnTo>
                    <a:pt x="611687" y="656028"/>
                  </a:lnTo>
                  <a:lnTo>
                    <a:pt x="610780" y="656028"/>
                  </a:lnTo>
                  <a:lnTo>
                    <a:pt x="65044" y="656028"/>
                  </a:lnTo>
                  <a:lnTo>
                    <a:pt x="64137" y="656028"/>
                  </a:lnTo>
                  <a:close/>
                  <a:moveTo>
                    <a:pt x="65044" y="582144"/>
                  </a:moveTo>
                  <a:lnTo>
                    <a:pt x="64137" y="582371"/>
                  </a:lnTo>
                  <a:lnTo>
                    <a:pt x="63004" y="582598"/>
                  </a:lnTo>
                  <a:lnTo>
                    <a:pt x="62098" y="582824"/>
                  </a:lnTo>
                  <a:lnTo>
                    <a:pt x="60964" y="583504"/>
                  </a:lnTo>
                  <a:lnTo>
                    <a:pt x="59151" y="585091"/>
                  </a:lnTo>
                  <a:lnTo>
                    <a:pt x="57565" y="587357"/>
                  </a:lnTo>
                  <a:lnTo>
                    <a:pt x="56432" y="590303"/>
                  </a:lnTo>
                  <a:lnTo>
                    <a:pt x="55299" y="593249"/>
                  </a:lnTo>
                  <a:lnTo>
                    <a:pt x="54619" y="596876"/>
                  </a:lnTo>
                  <a:lnTo>
                    <a:pt x="54619" y="600502"/>
                  </a:lnTo>
                  <a:lnTo>
                    <a:pt x="54619" y="604355"/>
                  </a:lnTo>
                  <a:lnTo>
                    <a:pt x="55299" y="607528"/>
                  </a:lnTo>
                  <a:lnTo>
                    <a:pt x="56432" y="610927"/>
                  </a:lnTo>
                  <a:lnTo>
                    <a:pt x="57565" y="613420"/>
                  </a:lnTo>
                  <a:lnTo>
                    <a:pt x="59151" y="615913"/>
                  </a:lnTo>
                  <a:lnTo>
                    <a:pt x="60964" y="617500"/>
                  </a:lnTo>
                  <a:lnTo>
                    <a:pt x="62098" y="618180"/>
                  </a:lnTo>
                  <a:lnTo>
                    <a:pt x="63004" y="618633"/>
                  </a:lnTo>
                  <a:lnTo>
                    <a:pt x="64137" y="618859"/>
                  </a:lnTo>
                  <a:lnTo>
                    <a:pt x="65044" y="619086"/>
                  </a:lnTo>
                  <a:lnTo>
                    <a:pt x="610780" y="619086"/>
                  </a:lnTo>
                  <a:lnTo>
                    <a:pt x="611687" y="618859"/>
                  </a:lnTo>
                  <a:lnTo>
                    <a:pt x="612820" y="618633"/>
                  </a:lnTo>
                  <a:lnTo>
                    <a:pt x="613726" y="618180"/>
                  </a:lnTo>
                  <a:lnTo>
                    <a:pt x="614859" y="617500"/>
                  </a:lnTo>
                  <a:lnTo>
                    <a:pt x="616672" y="615913"/>
                  </a:lnTo>
                  <a:lnTo>
                    <a:pt x="618259" y="613420"/>
                  </a:lnTo>
                  <a:lnTo>
                    <a:pt x="619392" y="610927"/>
                  </a:lnTo>
                  <a:lnTo>
                    <a:pt x="620525" y="607528"/>
                  </a:lnTo>
                  <a:lnTo>
                    <a:pt x="621205" y="604355"/>
                  </a:lnTo>
                  <a:lnTo>
                    <a:pt x="621432" y="600502"/>
                  </a:lnTo>
                  <a:lnTo>
                    <a:pt x="621205" y="596876"/>
                  </a:lnTo>
                  <a:lnTo>
                    <a:pt x="620525" y="593249"/>
                  </a:lnTo>
                  <a:lnTo>
                    <a:pt x="619392" y="590303"/>
                  </a:lnTo>
                  <a:lnTo>
                    <a:pt x="618259" y="587357"/>
                  </a:lnTo>
                  <a:lnTo>
                    <a:pt x="616672" y="585091"/>
                  </a:lnTo>
                  <a:lnTo>
                    <a:pt x="614859" y="583504"/>
                  </a:lnTo>
                  <a:lnTo>
                    <a:pt x="613726" y="582824"/>
                  </a:lnTo>
                  <a:lnTo>
                    <a:pt x="612820" y="582598"/>
                  </a:lnTo>
                  <a:lnTo>
                    <a:pt x="611687" y="582371"/>
                  </a:lnTo>
                  <a:lnTo>
                    <a:pt x="610780" y="582144"/>
                  </a:lnTo>
                  <a:lnTo>
                    <a:pt x="65044" y="582144"/>
                  </a:lnTo>
                  <a:close/>
                  <a:moveTo>
                    <a:pt x="65044" y="508034"/>
                  </a:moveTo>
                  <a:lnTo>
                    <a:pt x="64137" y="508487"/>
                  </a:lnTo>
                  <a:lnTo>
                    <a:pt x="63004" y="508714"/>
                  </a:lnTo>
                  <a:lnTo>
                    <a:pt x="62098" y="509167"/>
                  </a:lnTo>
                  <a:lnTo>
                    <a:pt x="60964" y="509621"/>
                  </a:lnTo>
                  <a:lnTo>
                    <a:pt x="59151" y="511434"/>
                  </a:lnTo>
                  <a:lnTo>
                    <a:pt x="57565" y="513700"/>
                  </a:lnTo>
                  <a:lnTo>
                    <a:pt x="56432" y="516420"/>
                  </a:lnTo>
                  <a:lnTo>
                    <a:pt x="55299" y="519593"/>
                  </a:lnTo>
                  <a:lnTo>
                    <a:pt x="54619" y="522992"/>
                  </a:lnTo>
                  <a:lnTo>
                    <a:pt x="54619" y="526845"/>
                  </a:lnTo>
                  <a:lnTo>
                    <a:pt x="54619" y="530471"/>
                  </a:lnTo>
                  <a:lnTo>
                    <a:pt x="55299" y="533871"/>
                  </a:lnTo>
                  <a:lnTo>
                    <a:pt x="56432" y="537044"/>
                  </a:lnTo>
                  <a:lnTo>
                    <a:pt x="57565" y="539763"/>
                  </a:lnTo>
                  <a:lnTo>
                    <a:pt x="59151" y="542256"/>
                  </a:lnTo>
                  <a:lnTo>
                    <a:pt x="60964" y="543616"/>
                  </a:lnTo>
                  <a:lnTo>
                    <a:pt x="62098" y="544523"/>
                  </a:lnTo>
                  <a:lnTo>
                    <a:pt x="63004" y="544749"/>
                  </a:lnTo>
                  <a:lnTo>
                    <a:pt x="64137" y="545203"/>
                  </a:lnTo>
                  <a:lnTo>
                    <a:pt x="65044" y="545203"/>
                  </a:lnTo>
                  <a:lnTo>
                    <a:pt x="610780" y="545203"/>
                  </a:lnTo>
                  <a:lnTo>
                    <a:pt x="611687" y="545203"/>
                  </a:lnTo>
                  <a:lnTo>
                    <a:pt x="612820" y="544749"/>
                  </a:lnTo>
                  <a:lnTo>
                    <a:pt x="613726" y="544523"/>
                  </a:lnTo>
                  <a:lnTo>
                    <a:pt x="614859" y="543616"/>
                  </a:lnTo>
                  <a:lnTo>
                    <a:pt x="616672" y="542256"/>
                  </a:lnTo>
                  <a:lnTo>
                    <a:pt x="618259" y="539763"/>
                  </a:lnTo>
                  <a:lnTo>
                    <a:pt x="619392" y="537044"/>
                  </a:lnTo>
                  <a:lnTo>
                    <a:pt x="620525" y="533871"/>
                  </a:lnTo>
                  <a:lnTo>
                    <a:pt x="621205" y="530471"/>
                  </a:lnTo>
                  <a:lnTo>
                    <a:pt x="621432" y="526845"/>
                  </a:lnTo>
                  <a:lnTo>
                    <a:pt x="621205" y="522992"/>
                  </a:lnTo>
                  <a:lnTo>
                    <a:pt x="620525" y="519593"/>
                  </a:lnTo>
                  <a:lnTo>
                    <a:pt x="619392" y="516420"/>
                  </a:lnTo>
                  <a:lnTo>
                    <a:pt x="618259" y="513700"/>
                  </a:lnTo>
                  <a:lnTo>
                    <a:pt x="616672" y="511434"/>
                  </a:lnTo>
                  <a:lnTo>
                    <a:pt x="614859" y="509621"/>
                  </a:lnTo>
                  <a:lnTo>
                    <a:pt x="613726" y="509167"/>
                  </a:lnTo>
                  <a:lnTo>
                    <a:pt x="612820" y="508714"/>
                  </a:lnTo>
                  <a:lnTo>
                    <a:pt x="611687" y="508487"/>
                  </a:lnTo>
                  <a:lnTo>
                    <a:pt x="610780" y="508034"/>
                  </a:lnTo>
                  <a:lnTo>
                    <a:pt x="65044" y="508034"/>
                  </a:lnTo>
                  <a:close/>
                  <a:moveTo>
                    <a:pt x="57112" y="431884"/>
                  </a:moveTo>
                  <a:lnTo>
                    <a:pt x="56885" y="432111"/>
                  </a:lnTo>
                  <a:lnTo>
                    <a:pt x="56432" y="433244"/>
                  </a:lnTo>
                  <a:lnTo>
                    <a:pt x="55978" y="435057"/>
                  </a:lnTo>
                  <a:lnTo>
                    <a:pt x="55299" y="437323"/>
                  </a:lnTo>
                  <a:lnTo>
                    <a:pt x="54845" y="443216"/>
                  </a:lnTo>
                  <a:lnTo>
                    <a:pt x="54619" y="450242"/>
                  </a:lnTo>
                  <a:lnTo>
                    <a:pt x="54845" y="457494"/>
                  </a:lnTo>
                  <a:lnTo>
                    <a:pt x="55299" y="463387"/>
                  </a:lnTo>
                  <a:lnTo>
                    <a:pt x="55978" y="465653"/>
                  </a:lnTo>
                  <a:lnTo>
                    <a:pt x="56432" y="467240"/>
                  </a:lnTo>
                  <a:lnTo>
                    <a:pt x="56885" y="468146"/>
                  </a:lnTo>
                  <a:lnTo>
                    <a:pt x="57112" y="468826"/>
                  </a:lnTo>
                  <a:lnTo>
                    <a:pt x="57338" y="468826"/>
                  </a:lnTo>
                  <a:lnTo>
                    <a:pt x="209637" y="468826"/>
                  </a:lnTo>
                  <a:lnTo>
                    <a:pt x="210090" y="468826"/>
                  </a:lnTo>
                  <a:lnTo>
                    <a:pt x="210317" y="468146"/>
                  </a:lnTo>
                  <a:lnTo>
                    <a:pt x="210770" y="467240"/>
                  </a:lnTo>
                  <a:lnTo>
                    <a:pt x="211450" y="465653"/>
                  </a:lnTo>
                  <a:lnTo>
                    <a:pt x="211677" y="463387"/>
                  </a:lnTo>
                  <a:lnTo>
                    <a:pt x="212357" y="457494"/>
                  </a:lnTo>
                  <a:lnTo>
                    <a:pt x="212583" y="450242"/>
                  </a:lnTo>
                  <a:lnTo>
                    <a:pt x="212357" y="443216"/>
                  </a:lnTo>
                  <a:lnTo>
                    <a:pt x="211677" y="437323"/>
                  </a:lnTo>
                  <a:lnTo>
                    <a:pt x="211450" y="435057"/>
                  </a:lnTo>
                  <a:lnTo>
                    <a:pt x="210770" y="433244"/>
                  </a:lnTo>
                  <a:lnTo>
                    <a:pt x="210317" y="432111"/>
                  </a:lnTo>
                  <a:lnTo>
                    <a:pt x="210090" y="431884"/>
                  </a:lnTo>
                  <a:lnTo>
                    <a:pt x="209637" y="431884"/>
                  </a:lnTo>
                  <a:lnTo>
                    <a:pt x="57338" y="431884"/>
                  </a:lnTo>
                  <a:lnTo>
                    <a:pt x="57112" y="431884"/>
                  </a:lnTo>
                  <a:close/>
                  <a:moveTo>
                    <a:pt x="492930" y="247629"/>
                  </a:moveTo>
                  <a:lnTo>
                    <a:pt x="492703" y="409447"/>
                  </a:lnTo>
                  <a:lnTo>
                    <a:pt x="573612" y="409447"/>
                  </a:lnTo>
                  <a:lnTo>
                    <a:pt x="654520" y="409221"/>
                  </a:lnTo>
                  <a:lnTo>
                    <a:pt x="573612" y="328311"/>
                  </a:lnTo>
                  <a:lnTo>
                    <a:pt x="492930" y="247629"/>
                  </a:lnTo>
                  <a:close/>
                  <a:moveTo>
                    <a:pt x="0" y="214313"/>
                  </a:moveTo>
                  <a:lnTo>
                    <a:pt x="513101" y="214313"/>
                  </a:lnTo>
                  <a:lnTo>
                    <a:pt x="679450" y="380891"/>
                  </a:lnTo>
                  <a:lnTo>
                    <a:pt x="679450" y="1247776"/>
                  </a:lnTo>
                  <a:lnTo>
                    <a:pt x="0" y="1247776"/>
                  </a:lnTo>
                  <a:lnTo>
                    <a:pt x="0" y="214313"/>
                  </a:lnTo>
                  <a:close/>
                  <a:moveTo>
                    <a:pt x="694441" y="33316"/>
                  </a:moveTo>
                  <a:lnTo>
                    <a:pt x="693988" y="195134"/>
                  </a:lnTo>
                  <a:lnTo>
                    <a:pt x="775069" y="195134"/>
                  </a:lnTo>
                  <a:lnTo>
                    <a:pt x="855924" y="195134"/>
                  </a:lnTo>
                  <a:lnTo>
                    <a:pt x="775069" y="114452"/>
                  </a:lnTo>
                  <a:lnTo>
                    <a:pt x="694441" y="33316"/>
                  </a:lnTo>
                  <a:close/>
                  <a:moveTo>
                    <a:pt x="201613" y="0"/>
                  </a:moveTo>
                  <a:lnTo>
                    <a:pt x="714598" y="0"/>
                  </a:lnTo>
                  <a:lnTo>
                    <a:pt x="881063" y="166805"/>
                  </a:lnTo>
                  <a:lnTo>
                    <a:pt x="881063" y="1033463"/>
                  </a:lnTo>
                  <a:lnTo>
                    <a:pt x="739738" y="1033463"/>
                  </a:lnTo>
                  <a:lnTo>
                    <a:pt x="739738" y="337235"/>
                  </a:lnTo>
                  <a:lnTo>
                    <a:pt x="573272" y="170657"/>
                  </a:lnTo>
                  <a:lnTo>
                    <a:pt x="201613" y="170657"/>
                  </a:lnTo>
                  <a:lnTo>
                    <a:pt x="201613" y="0"/>
                  </a:lnTo>
                  <a:close/>
                </a:path>
              </a:pathLst>
            </a:custGeom>
            <a:solidFill>
              <a:srgbClr val="F7B902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280220" y="4535169"/>
            <a:ext cx="1640912" cy="1144328"/>
            <a:chOff x="4280220" y="4535169"/>
            <a:chExt cx="1640912" cy="1144328"/>
          </a:xfrm>
        </p:grpSpPr>
        <p:sp>
          <p:nvSpPr>
            <p:cNvPr id="29" name="文本框 28"/>
            <p:cNvSpPr txBox="1"/>
            <p:nvPr/>
          </p:nvSpPr>
          <p:spPr>
            <a:xfrm>
              <a:off x="4280220" y="4535169"/>
              <a:ext cx="1640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smtClean="0">
                  <a:solidFill>
                    <a:srgbClr val="282830"/>
                  </a:solidFill>
                  <a:latin typeface="Nexa Light" panose="02000000000000000000" pitchFamily="2" charset="0"/>
                </a:rPr>
                <a:t>예측 필요</a:t>
              </a:r>
              <a:endParaRPr lang="zh-CN" altLang="en-US" sz="2400" dirty="0">
                <a:solidFill>
                  <a:srgbClr val="282830"/>
                </a:solidFill>
                <a:latin typeface="Nexa Light" panose="02000000000000000000" pitchFamily="2" charset="0"/>
              </a:endParaRPr>
            </a:p>
          </p:txBody>
        </p:sp>
        <p:sp>
          <p:nvSpPr>
            <p:cNvPr id="32" name="KSO_Shape"/>
            <p:cNvSpPr>
              <a:spLocks/>
            </p:cNvSpPr>
            <p:nvPr/>
          </p:nvSpPr>
          <p:spPr bwMode="auto">
            <a:xfrm>
              <a:off x="4606384" y="5100176"/>
              <a:ext cx="719654" cy="579321"/>
            </a:xfrm>
            <a:custGeom>
              <a:avLst/>
              <a:gdLst>
                <a:gd name="T0" fmla="*/ 913166 w 4940"/>
                <a:gd name="T1" fmla="*/ 216832 h 3973"/>
                <a:gd name="T2" fmla="*/ 832184 w 4940"/>
                <a:gd name="T3" fmla="*/ 139667 h 3973"/>
                <a:gd name="T4" fmla="*/ 750431 w 4940"/>
                <a:gd name="T5" fmla="*/ 81408 h 3973"/>
                <a:gd name="T6" fmla="*/ 668293 w 4940"/>
                <a:gd name="T7" fmla="*/ 40897 h 3973"/>
                <a:gd name="T8" fmla="*/ 586925 w 4940"/>
                <a:gd name="T9" fmla="*/ 14661 h 3973"/>
                <a:gd name="T10" fmla="*/ 506715 w 4940"/>
                <a:gd name="T11" fmla="*/ 2315 h 3973"/>
                <a:gd name="T12" fmla="*/ 429203 w 4940"/>
                <a:gd name="T13" fmla="*/ 772 h 3973"/>
                <a:gd name="T14" fmla="*/ 354777 w 4940"/>
                <a:gd name="T15" fmla="*/ 8102 h 3973"/>
                <a:gd name="T16" fmla="*/ 285364 w 4940"/>
                <a:gd name="T17" fmla="*/ 22763 h 3973"/>
                <a:gd name="T18" fmla="*/ 220965 w 4940"/>
                <a:gd name="T19" fmla="*/ 42826 h 3973"/>
                <a:gd name="T20" fmla="*/ 136898 w 4940"/>
                <a:gd name="T21" fmla="*/ 77164 h 3973"/>
                <a:gd name="T22" fmla="*/ 52060 w 4940"/>
                <a:gd name="T23" fmla="*/ 123077 h 3973"/>
                <a:gd name="T24" fmla="*/ 0 w 4940"/>
                <a:gd name="T25" fmla="*/ 158573 h 3973"/>
                <a:gd name="T26" fmla="*/ 23523 w 4940"/>
                <a:gd name="T27" fmla="*/ 1411336 h 3973"/>
                <a:gd name="T28" fmla="*/ 90237 w 4940"/>
                <a:gd name="T29" fmla="*/ 1371211 h 3973"/>
                <a:gd name="T30" fmla="*/ 191271 w 4940"/>
                <a:gd name="T31" fmla="*/ 1323755 h 3973"/>
                <a:gd name="T32" fmla="*/ 252200 w 4940"/>
                <a:gd name="T33" fmla="*/ 1302149 h 3973"/>
                <a:gd name="T34" fmla="*/ 319300 w 4940"/>
                <a:gd name="T35" fmla="*/ 1284787 h 3973"/>
                <a:gd name="T36" fmla="*/ 391798 w 4940"/>
                <a:gd name="T37" fmla="*/ 1273212 h 3973"/>
                <a:gd name="T38" fmla="*/ 467381 w 4940"/>
                <a:gd name="T39" fmla="*/ 1270511 h 3973"/>
                <a:gd name="T40" fmla="*/ 546434 w 4940"/>
                <a:gd name="T41" fmla="*/ 1277070 h 3973"/>
                <a:gd name="T42" fmla="*/ 627802 w 4940"/>
                <a:gd name="T43" fmla="*/ 1295975 h 3973"/>
                <a:gd name="T44" fmla="*/ 709555 w 4940"/>
                <a:gd name="T45" fmla="*/ 1329156 h 3973"/>
                <a:gd name="T46" fmla="*/ 791693 w 4940"/>
                <a:gd name="T47" fmla="*/ 1378155 h 3973"/>
                <a:gd name="T48" fmla="*/ 873061 w 4940"/>
                <a:gd name="T49" fmla="*/ 1445288 h 3973"/>
                <a:gd name="T50" fmla="*/ 952500 w 4940"/>
                <a:gd name="T51" fmla="*/ 1532870 h 3973"/>
                <a:gd name="T52" fmla="*/ 1011887 w 4940"/>
                <a:gd name="T53" fmla="*/ 1465351 h 3973"/>
                <a:gd name="T54" fmla="*/ 1092868 w 4940"/>
                <a:gd name="T55" fmla="*/ 1393588 h 3973"/>
                <a:gd name="T56" fmla="*/ 1175007 w 4940"/>
                <a:gd name="T57" fmla="*/ 1339959 h 3973"/>
                <a:gd name="T58" fmla="*/ 1256760 w 4940"/>
                <a:gd name="T59" fmla="*/ 1302920 h 3973"/>
                <a:gd name="T60" fmla="*/ 1338128 w 4940"/>
                <a:gd name="T61" fmla="*/ 1280928 h 3973"/>
                <a:gd name="T62" fmla="*/ 1417952 w 4940"/>
                <a:gd name="T63" fmla="*/ 1270897 h 3973"/>
                <a:gd name="T64" fmla="*/ 1494692 w 4940"/>
                <a:gd name="T65" fmla="*/ 1271669 h 3973"/>
                <a:gd name="T66" fmla="*/ 1567962 w 4940"/>
                <a:gd name="T67" fmla="*/ 1281314 h 3973"/>
                <a:gd name="T68" fmla="*/ 1635832 w 4940"/>
                <a:gd name="T69" fmla="*/ 1297519 h 3973"/>
                <a:gd name="T70" fmla="*/ 1698689 w 4940"/>
                <a:gd name="T71" fmla="*/ 1318353 h 3973"/>
                <a:gd name="T72" fmla="*/ 1792397 w 4940"/>
                <a:gd name="T73" fmla="*/ 1359250 h 3973"/>
                <a:gd name="T74" fmla="*/ 1868365 w 4940"/>
                <a:gd name="T75" fmla="*/ 1402848 h 3973"/>
                <a:gd name="T76" fmla="*/ 1905000 w 4940"/>
                <a:gd name="T77" fmla="*/ 158573 h 3973"/>
                <a:gd name="T78" fmla="*/ 1868365 w 4940"/>
                <a:gd name="T79" fmla="*/ 133109 h 3973"/>
                <a:gd name="T80" fmla="*/ 1792397 w 4940"/>
                <a:gd name="T81" fmla="*/ 89511 h 3973"/>
                <a:gd name="T82" fmla="*/ 1698689 w 4940"/>
                <a:gd name="T83" fmla="*/ 47842 h 3973"/>
                <a:gd name="T84" fmla="*/ 1635832 w 4940"/>
                <a:gd name="T85" fmla="*/ 27393 h 3973"/>
                <a:gd name="T86" fmla="*/ 1567962 w 4940"/>
                <a:gd name="T87" fmla="*/ 11575 h 3973"/>
                <a:gd name="T88" fmla="*/ 1494692 w 4940"/>
                <a:gd name="T89" fmla="*/ 1929 h 3973"/>
                <a:gd name="T90" fmla="*/ 1417952 w 4940"/>
                <a:gd name="T91" fmla="*/ 1157 h 3973"/>
                <a:gd name="T92" fmla="*/ 1338128 w 4940"/>
                <a:gd name="T93" fmla="*/ 10417 h 3973"/>
                <a:gd name="T94" fmla="*/ 1256760 w 4940"/>
                <a:gd name="T95" fmla="*/ 33181 h 3973"/>
                <a:gd name="T96" fmla="*/ 1175007 w 4940"/>
                <a:gd name="T97" fmla="*/ 70220 h 3973"/>
                <a:gd name="T98" fmla="*/ 1092868 w 4940"/>
                <a:gd name="T99" fmla="*/ 123463 h 3973"/>
                <a:gd name="T100" fmla="*/ 1011887 w 4940"/>
                <a:gd name="T101" fmla="*/ 195612 h 3973"/>
                <a:gd name="T102" fmla="*/ 952500 w 4940"/>
                <a:gd name="T103" fmla="*/ 262745 h 3973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4940" h="3973">
                  <a:moveTo>
                    <a:pt x="2470" y="681"/>
                  </a:moveTo>
                  <a:lnTo>
                    <a:pt x="2470" y="681"/>
                  </a:lnTo>
                  <a:lnTo>
                    <a:pt x="2419" y="619"/>
                  </a:lnTo>
                  <a:lnTo>
                    <a:pt x="2368" y="562"/>
                  </a:lnTo>
                  <a:lnTo>
                    <a:pt x="2315" y="507"/>
                  </a:lnTo>
                  <a:lnTo>
                    <a:pt x="2264" y="455"/>
                  </a:lnTo>
                  <a:lnTo>
                    <a:pt x="2211" y="407"/>
                  </a:lnTo>
                  <a:lnTo>
                    <a:pt x="2158" y="362"/>
                  </a:lnTo>
                  <a:lnTo>
                    <a:pt x="2106" y="320"/>
                  </a:lnTo>
                  <a:lnTo>
                    <a:pt x="2053" y="281"/>
                  </a:lnTo>
                  <a:lnTo>
                    <a:pt x="2000" y="244"/>
                  </a:lnTo>
                  <a:lnTo>
                    <a:pt x="1946" y="211"/>
                  </a:lnTo>
                  <a:lnTo>
                    <a:pt x="1894" y="182"/>
                  </a:lnTo>
                  <a:lnTo>
                    <a:pt x="1840" y="154"/>
                  </a:lnTo>
                  <a:lnTo>
                    <a:pt x="1787" y="128"/>
                  </a:lnTo>
                  <a:lnTo>
                    <a:pt x="1733" y="106"/>
                  </a:lnTo>
                  <a:lnTo>
                    <a:pt x="1680" y="86"/>
                  </a:lnTo>
                  <a:lnTo>
                    <a:pt x="1628" y="68"/>
                  </a:lnTo>
                  <a:lnTo>
                    <a:pt x="1575" y="52"/>
                  </a:lnTo>
                  <a:lnTo>
                    <a:pt x="1522" y="38"/>
                  </a:lnTo>
                  <a:lnTo>
                    <a:pt x="1469" y="27"/>
                  </a:lnTo>
                  <a:lnTo>
                    <a:pt x="1417" y="19"/>
                  </a:lnTo>
                  <a:lnTo>
                    <a:pt x="1365" y="11"/>
                  </a:lnTo>
                  <a:lnTo>
                    <a:pt x="1314" y="6"/>
                  </a:lnTo>
                  <a:lnTo>
                    <a:pt x="1264" y="3"/>
                  </a:lnTo>
                  <a:lnTo>
                    <a:pt x="1212" y="0"/>
                  </a:lnTo>
                  <a:lnTo>
                    <a:pt x="1163" y="0"/>
                  </a:lnTo>
                  <a:lnTo>
                    <a:pt x="1113" y="2"/>
                  </a:lnTo>
                  <a:lnTo>
                    <a:pt x="1064" y="5"/>
                  </a:lnTo>
                  <a:lnTo>
                    <a:pt x="1016" y="9"/>
                  </a:lnTo>
                  <a:lnTo>
                    <a:pt x="968" y="15"/>
                  </a:lnTo>
                  <a:lnTo>
                    <a:pt x="920" y="21"/>
                  </a:lnTo>
                  <a:lnTo>
                    <a:pt x="875" y="30"/>
                  </a:lnTo>
                  <a:lnTo>
                    <a:pt x="828" y="38"/>
                  </a:lnTo>
                  <a:lnTo>
                    <a:pt x="784" y="48"/>
                  </a:lnTo>
                  <a:lnTo>
                    <a:pt x="740" y="59"/>
                  </a:lnTo>
                  <a:lnTo>
                    <a:pt x="697" y="71"/>
                  </a:lnTo>
                  <a:lnTo>
                    <a:pt x="654" y="84"/>
                  </a:lnTo>
                  <a:lnTo>
                    <a:pt x="614" y="96"/>
                  </a:lnTo>
                  <a:lnTo>
                    <a:pt x="573" y="111"/>
                  </a:lnTo>
                  <a:lnTo>
                    <a:pt x="534" y="124"/>
                  </a:lnTo>
                  <a:lnTo>
                    <a:pt x="496" y="139"/>
                  </a:lnTo>
                  <a:lnTo>
                    <a:pt x="423" y="169"/>
                  </a:lnTo>
                  <a:lnTo>
                    <a:pt x="355" y="200"/>
                  </a:lnTo>
                  <a:lnTo>
                    <a:pt x="292" y="232"/>
                  </a:lnTo>
                  <a:lnTo>
                    <a:pt x="234" y="263"/>
                  </a:lnTo>
                  <a:lnTo>
                    <a:pt x="181" y="292"/>
                  </a:lnTo>
                  <a:lnTo>
                    <a:pt x="135" y="319"/>
                  </a:lnTo>
                  <a:lnTo>
                    <a:pt x="95" y="345"/>
                  </a:lnTo>
                  <a:lnTo>
                    <a:pt x="61" y="367"/>
                  </a:lnTo>
                  <a:lnTo>
                    <a:pt x="16" y="399"/>
                  </a:lnTo>
                  <a:lnTo>
                    <a:pt x="0" y="411"/>
                  </a:lnTo>
                  <a:lnTo>
                    <a:pt x="0" y="3702"/>
                  </a:lnTo>
                  <a:lnTo>
                    <a:pt x="16" y="3690"/>
                  </a:lnTo>
                  <a:lnTo>
                    <a:pt x="61" y="3658"/>
                  </a:lnTo>
                  <a:lnTo>
                    <a:pt x="95" y="3636"/>
                  </a:lnTo>
                  <a:lnTo>
                    <a:pt x="135" y="3612"/>
                  </a:lnTo>
                  <a:lnTo>
                    <a:pt x="181" y="3583"/>
                  </a:lnTo>
                  <a:lnTo>
                    <a:pt x="234" y="3554"/>
                  </a:lnTo>
                  <a:lnTo>
                    <a:pt x="292" y="3523"/>
                  </a:lnTo>
                  <a:lnTo>
                    <a:pt x="355" y="3493"/>
                  </a:lnTo>
                  <a:lnTo>
                    <a:pt x="423" y="3461"/>
                  </a:lnTo>
                  <a:lnTo>
                    <a:pt x="496" y="3431"/>
                  </a:lnTo>
                  <a:lnTo>
                    <a:pt x="534" y="3417"/>
                  </a:lnTo>
                  <a:lnTo>
                    <a:pt x="573" y="3402"/>
                  </a:lnTo>
                  <a:lnTo>
                    <a:pt x="614" y="3388"/>
                  </a:lnTo>
                  <a:lnTo>
                    <a:pt x="654" y="3375"/>
                  </a:lnTo>
                  <a:lnTo>
                    <a:pt x="697" y="3363"/>
                  </a:lnTo>
                  <a:lnTo>
                    <a:pt x="740" y="3350"/>
                  </a:lnTo>
                  <a:lnTo>
                    <a:pt x="784" y="3339"/>
                  </a:lnTo>
                  <a:lnTo>
                    <a:pt x="828" y="3330"/>
                  </a:lnTo>
                  <a:lnTo>
                    <a:pt x="875" y="3321"/>
                  </a:lnTo>
                  <a:lnTo>
                    <a:pt x="920" y="3312"/>
                  </a:lnTo>
                  <a:lnTo>
                    <a:pt x="968" y="3306"/>
                  </a:lnTo>
                  <a:lnTo>
                    <a:pt x="1016" y="3300"/>
                  </a:lnTo>
                  <a:lnTo>
                    <a:pt x="1064" y="3296"/>
                  </a:lnTo>
                  <a:lnTo>
                    <a:pt x="1113" y="3294"/>
                  </a:lnTo>
                  <a:lnTo>
                    <a:pt x="1163" y="3292"/>
                  </a:lnTo>
                  <a:lnTo>
                    <a:pt x="1212" y="3293"/>
                  </a:lnTo>
                  <a:lnTo>
                    <a:pt x="1264" y="3294"/>
                  </a:lnTo>
                  <a:lnTo>
                    <a:pt x="1314" y="3298"/>
                  </a:lnTo>
                  <a:lnTo>
                    <a:pt x="1365" y="3303"/>
                  </a:lnTo>
                  <a:lnTo>
                    <a:pt x="1417" y="3310"/>
                  </a:lnTo>
                  <a:lnTo>
                    <a:pt x="1469" y="3320"/>
                  </a:lnTo>
                  <a:lnTo>
                    <a:pt x="1522" y="3331"/>
                  </a:lnTo>
                  <a:lnTo>
                    <a:pt x="1575" y="3344"/>
                  </a:lnTo>
                  <a:lnTo>
                    <a:pt x="1628" y="3359"/>
                  </a:lnTo>
                  <a:lnTo>
                    <a:pt x="1680" y="3377"/>
                  </a:lnTo>
                  <a:lnTo>
                    <a:pt x="1733" y="3397"/>
                  </a:lnTo>
                  <a:lnTo>
                    <a:pt x="1787" y="3420"/>
                  </a:lnTo>
                  <a:lnTo>
                    <a:pt x="1840" y="3445"/>
                  </a:lnTo>
                  <a:lnTo>
                    <a:pt x="1894" y="3473"/>
                  </a:lnTo>
                  <a:lnTo>
                    <a:pt x="1946" y="3504"/>
                  </a:lnTo>
                  <a:lnTo>
                    <a:pt x="2000" y="3537"/>
                  </a:lnTo>
                  <a:lnTo>
                    <a:pt x="2053" y="3572"/>
                  </a:lnTo>
                  <a:lnTo>
                    <a:pt x="2106" y="3612"/>
                  </a:lnTo>
                  <a:lnTo>
                    <a:pt x="2158" y="3653"/>
                  </a:lnTo>
                  <a:lnTo>
                    <a:pt x="2211" y="3699"/>
                  </a:lnTo>
                  <a:lnTo>
                    <a:pt x="2264" y="3746"/>
                  </a:lnTo>
                  <a:lnTo>
                    <a:pt x="2315" y="3798"/>
                  </a:lnTo>
                  <a:lnTo>
                    <a:pt x="2368" y="3853"/>
                  </a:lnTo>
                  <a:lnTo>
                    <a:pt x="2419" y="3911"/>
                  </a:lnTo>
                  <a:lnTo>
                    <a:pt x="2470" y="3973"/>
                  </a:lnTo>
                  <a:lnTo>
                    <a:pt x="2521" y="3911"/>
                  </a:lnTo>
                  <a:lnTo>
                    <a:pt x="2573" y="3853"/>
                  </a:lnTo>
                  <a:lnTo>
                    <a:pt x="2624" y="3798"/>
                  </a:lnTo>
                  <a:lnTo>
                    <a:pt x="2676" y="3746"/>
                  </a:lnTo>
                  <a:lnTo>
                    <a:pt x="2728" y="3699"/>
                  </a:lnTo>
                  <a:lnTo>
                    <a:pt x="2781" y="3653"/>
                  </a:lnTo>
                  <a:lnTo>
                    <a:pt x="2834" y="3612"/>
                  </a:lnTo>
                  <a:lnTo>
                    <a:pt x="2886" y="3572"/>
                  </a:lnTo>
                  <a:lnTo>
                    <a:pt x="2940" y="3537"/>
                  </a:lnTo>
                  <a:lnTo>
                    <a:pt x="2993" y="3504"/>
                  </a:lnTo>
                  <a:lnTo>
                    <a:pt x="3047" y="3473"/>
                  </a:lnTo>
                  <a:lnTo>
                    <a:pt x="3100" y="3445"/>
                  </a:lnTo>
                  <a:lnTo>
                    <a:pt x="3154" y="3420"/>
                  </a:lnTo>
                  <a:lnTo>
                    <a:pt x="3206" y="3397"/>
                  </a:lnTo>
                  <a:lnTo>
                    <a:pt x="3259" y="3377"/>
                  </a:lnTo>
                  <a:lnTo>
                    <a:pt x="3313" y="3359"/>
                  </a:lnTo>
                  <a:lnTo>
                    <a:pt x="3366" y="3344"/>
                  </a:lnTo>
                  <a:lnTo>
                    <a:pt x="3418" y="3331"/>
                  </a:lnTo>
                  <a:lnTo>
                    <a:pt x="3470" y="3320"/>
                  </a:lnTo>
                  <a:lnTo>
                    <a:pt x="3523" y="3310"/>
                  </a:lnTo>
                  <a:lnTo>
                    <a:pt x="3574" y="3303"/>
                  </a:lnTo>
                  <a:lnTo>
                    <a:pt x="3626" y="3298"/>
                  </a:lnTo>
                  <a:lnTo>
                    <a:pt x="3677" y="3294"/>
                  </a:lnTo>
                  <a:lnTo>
                    <a:pt x="3727" y="3293"/>
                  </a:lnTo>
                  <a:lnTo>
                    <a:pt x="3778" y="3292"/>
                  </a:lnTo>
                  <a:lnTo>
                    <a:pt x="3827" y="3294"/>
                  </a:lnTo>
                  <a:lnTo>
                    <a:pt x="3876" y="3296"/>
                  </a:lnTo>
                  <a:lnTo>
                    <a:pt x="3925" y="3300"/>
                  </a:lnTo>
                  <a:lnTo>
                    <a:pt x="3973" y="3306"/>
                  </a:lnTo>
                  <a:lnTo>
                    <a:pt x="4019" y="3312"/>
                  </a:lnTo>
                  <a:lnTo>
                    <a:pt x="4066" y="3321"/>
                  </a:lnTo>
                  <a:lnTo>
                    <a:pt x="4111" y="3330"/>
                  </a:lnTo>
                  <a:lnTo>
                    <a:pt x="4155" y="3339"/>
                  </a:lnTo>
                  <a:lnTo>
                    <a:pt x="4199" y="3350"/>
                  </a:lnTo>
                  <a:lnTo>
                    <a:pt x="4242" y="3363"/>
                  </a:lnTo>
                  <a:lnTo>
                    <a:pt x="4285" y="3375"/>
                  </a:lnTo>
                  <a:lnTo>
                    <a:pt x="4327" y="3388"/>
                  </a:lnTo>
                  <a:lnTo>
                    <a:pt x="4366" y="3402"/>
                  </a:lnTo>
                  <a:lnTo>
                    <a:pt x="4405" y="3417"/>
                  </a:lnTo>
                  <a:lnTo>
                    <a:pt x="4444" y="3431"/>
                  </a:lnTo>
                  <a:lnTo>
                    <a:pt x="4517" y="3461"/>
                  </a:lnTo>
                  <a:lnTo>
                    <a:pt x="4585" y="3493"/>
                  </a:lnTo>
                  <a:lnTo>
                    <a:pt x="4648" y="3523"/>
                  </a:lnTo>
                  <a:lnTo>
                    <a:pt x="4707" y="3554"/>
                  </a:lnTo>
                  <a:lnTo>
                    <a:pt x="4758" y="3583"/>
                  </a:lnTo>
                  <a:lnTo>
                    <a:pt x="4805" y="3612"/>
                  </a:lnTo>
                  <a:lnTo>
                    <a:pt x="4845" y="3636"/>
                  </a:lnTo>
                  <a:lnTo>
                    <a:pt x="4878" y="3658"/>
                  </a:lnTo>
                  <a:lnTo>
                    <a:pt x="4924" y="3690"/>
                  </a:lnTo>
                  <a:lnTo>
                    <a:pt x="4940" y="3702"/>
                  </a:lnTo>
                  <a:lnTo>
                    <a:pt x="4940" y="411"/>
                  </a:lnTo>
                  <a:lnTo>
                    <a:pt x="4924" y="399"/>
                  </a:lnTo>
                  <a:lnTo>
                    <a:pt x="4878" y="367"/>
                  </a:lnTo>
                  <a:lnTo>
                    <a:pt x="4845" y="345"/>
                  </a:lnTo>
                  <a:lnTo>
                    <a:pt x="4805" y="319"/>
                  </a:lnTo>
                  <a:lnTo>
                    <a:pt x="4758" y="292"/>
                  </a:lnTo>
                  <a:lnTo>
                    <a:pt x="4707" y="263"/>
                  </a:lnTo>
                  <a:lnTo>
                    <a:pt x="4648" y="232"/>
                  </a:lnTo>
                  <a:lnTo>
                    <a:pt x="4585" y="200"/>
                  </a:lnTo>
                  <a:lnTo>
                    <a:pt x="4517" y="169"/>
                  </a:lnTo>
                  <a:lnTo>
                    <a:pt x="4444" y="139"/>
                  </a:lnTo>
                  <a:lnTo>
                    <a:pt x="4405" y="124"/>
                  </a:lnTo>
                  <a:lnTo>
                    <a:pt x="4366" y="111"/>
                  </a:lnTo>
                  <a:lnTo>
                    <a:pt x="4327" y="96"/>
                  </a:lnTo>
                  <a:lnTo>
                    <a:pt x="4285" y="84"/>
                  </a:lnTo>
                  <a:lnTo>
                    <a:pt x="4242" y="71"/>
                  </a:lnTo>
                  <a:lnTo>
                    <a:pt x="4199" y="59"/>
                  </a:lnTo>
                  <a:lnTo>
                    <a:pt x="4155" y="48"/>
                  </a:lnTo>
                  <a:lnTo>
                    <a:pt x="4111" y="38"/>
                  </a:lnTo>
                  <a:lnTo>
                    <a:pt x="4066" y="30"/>
                  </a:lnTo>
                  <a:lnTo>
                    <a:pt x="4019" y="21"/>
                  </a:lnTo>
                  <a:lnTo>
                    <a:pt x="3973" y="15"/>
                  </a:lnTo>
                  <a:lnTo>
                    <a:pt x="3925" y="9"/>
                  </a:lnTo>
                  <a:lnTo>
                    <a:pt x="3876" y="5"/>
                  </a:lnTo>
                  <a:lnTo>
                    <a:pt x="3827" y="2"/>
                  </a:lnTo>
                  <a:lnTo>
                    <a:pt x="3778" y="0"/>
                  </a:lnTo>
                  <a:lnTo>
                    <a:pt x="3727" y="0"/>
                  </a:lnTo>
                  <a:lnTo>
                    <a:pt x="3677" y="3"/>
                  </a:lnTo>
                  <a:lnTo>
                    <a:pt x="3626" y="6"/>
                  </a:lnTo>
                  <a:lnTo>
                    <a:pt x="3574" y="11"/>
                  </a:lnTo>
                  <a:lnTo>
                    <a:pt x="3523" y="19"/>
                  </a:lnTo>
                  <a:lnTo>
                    <a:pt x="3470" y="27"/>
                  </a:lnTo>
                  <a:lnTo>
                    <a:pt x="3418" y="38"/>
                  </a:lnTo>
                  <a:lnTo>
                    <a:pt x="3366" y="52"/>
                  </a:lnTo>
                  <a:lnTo>
                    <a:pt x="3313" y="68"/>
                  </a:lnTo>
                  <a:lnTo>
                    <a:pt x="3259" y="86"/>
                  </a:lnTo>
                  <a:lnTo>
                    <a:pt x="3206" y="106"/>
                  </a:lnTo>
                  <a:lnTo>
                    <a:pt x="3154" y="128"/>
                  </a:lnTo>
                  <a:lnTo>
                    <a:pt x="3100" y="154"/>
                  </a:lnTo>
                  <a:lnTo>
                    <a:pt x="3047" y="182"/>
                  </a:lnTo>
                  <a:lnTo>
                    <a:pt x="2993" y="211"/>
                  </a:lnTo>
                  <a:lnTo>
                    <a:pt x="2940" y="244"/>
                  </a:lnTo>
                  <a:lnTo>
                    <a:pt x="2886" y="281"/>
                  </a:lnTo>
                  <a:lnTo>
                    <a:pt x="2834" y="320"/>
                  </a:lnTo>
                  <a:lnTo>
                    <a:pt x="2781" y="362"/>
                  </a:lnTo>
                  <a:lnTo>
                    <a:pt x="2728" y="407"/>
                  </a:lnTo>
                  <a:lnTo>
                    <a:pt x="2676" y="455"/>
                  </a:lnTo>
                  <a:lnTo>
                    <a:pt x="2624" y="507"/>
                  </a:lnTo>
                  <a:lnTo>
                    <a:pt x="2573" y="562"/>
                  </a:lnTo>
                  <a:lnTo>
                    <a:pt x="2521" y="619"/>
                  </a:lnTo>
                  <a:lnTo>
                    <a:pt x="2470" y="681"/>
                  </a:lnTo>
                  <a:close/>
                </a:path>
              </a:pathLst>
            </a:custGeom>
            <a:solidFill>
              <a:srgbClr val="F7B902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369297" y="4462198"/>
            <a:ext cx="1943702" cy="1213082"/>
            <a:chOff x="6369297" y="4462198"/>
            <a:chExt cx="1943702" cy="1213082"/>
          </a:xfrm>
        </p:grpSpPr>
        <p:sp>
          <p:nvSpPr>
            <p:cNvPr id="28" name="文本框 27"/>
            <p:cNvSpPr txBox="1"/>
            <p:nvPr/>
          </p:nvSpPr>
          <p:spPr>
            <a:xfrm>
              <a:off x="6369297" y="4462198"/>
              <a:ext cx="19437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smtClean="0">
                  <a:solidFill>
                    <a:schemeClr val="bg1"/>
                  </a:solidFill>
                  <a:latin typeface="Nexa Light" panose="02000000000000000000" pitchFamily="2" charset="0"/>
                </a:rPr>
                <a:t>기상과 관련</a:t>
              </a:r>
              <a:endParaRPr lang="zh-CN" altLang="en-US" sz="2400" dirty="0">
                <a:solidFill>
                  <a:schemeClr val="bg1"/>
                </a:solidFill>
                <a:latin typeface="Nexa Light" panose="02000000000000000000" pitchFamily="2" charset="0"/>
              </a:endParaRPr>
            </a:p>
          </p:txBody>
        </p:sp>
        <p:sp>
          <p:nvSpPr>
            <p:cNvPr id="33" name="KSO_Shape"/>
            <p:cNvSpPr/>
            <p:nvPr/>
          </p:nvSpPr>
          <p:spPr>
            <a:xfrm>
              <a:off x="6901762" y="5049838"/>
              <a:ext cx="657207" cy="625442"/>
            </a:xfrm>
            <a:custGeom>
              <a:avLst/>
              <a:gdLst/>
              <a:ahLst/>
              <a:cxnLst/>
              <a:rect l="l" t="t" r="r" b="b"/>
              <a:pathLst>
                <a:path w="1059063" h="1007997">
                  <a:moveTo>
                    <a:pt x="703357" y="0"/>
                  </a:moveTo>
                  <a:lnTo>
                    <a:pt x="1059063" y="345377"/>
                  </a:lnTo>
                  <a:cubicBezTo>
                    <a:pt x="1011759" y="390684"/>
                    <a:pt x="950318" y="412745"/>
                    <a:pt x="888735" y="411717"/>
                  </a:cubicBezTo>
                  <a:lnTo>
                    <a:pt x="615617" y="668531"/>
                  </a:lnTo>
                  <a:cubicBezTo>
                    <a:pt x="643882" y="763675"/>
                    <a:pt x="628025" y="864389"/>
                    <a:pt x="564718" y="936620"/>
                  </a:cubicBezTo>
                  <a:lnTo>
                    <a:pt x="370217" y="747767"/>
                  </a:lnTo>
                  <a:cubicBezTo>
                    <a:pt x="247618" y="834750"/>
                    <a:pt x="146199" y="930329"/>
                    <a:pt x="0" y="1007997"/>
                  </a:cubicBezTo>
                  <a:cubicBezTo>
                    <a:pt x="95002" y="875886"/>
                    <a:pt x="190003" y="777809"/>
                    <a:pt x="284746" y="664777"/>
                  </a:cubicBezTo>
                  <a:lnTo>
                    <a:pt x="96361" y="481861"/>
                  </a:lnTo>
                  <a:cubicBezTo>
                    <a:pt x="152055" y="429106"/>
                    <a:pt x="226831" y="406169"/>
                    <a:pt x="303394" y="411783"/>
                  </a:cubicBezTo>
                  <a:cubicBezTo>
                    <a:pt x="325459" y="413401"/>
                    <a:pt x="347673" y="417390"/>
                    <a:pt x="369433" y="424372"/>
                  </a:cubicBezTo>
                  <a:lnTo>
                    <a:pt x="642990" y="154959"/>
                  </a:lnTo>
                  <a:cubicBezTo>
                    <a:pt x="643358" y="99193"/>
                    <a:pt x="663662" y="44083"/>
                    <a:pt x="703357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560783" y="1890707"/>
            <a:ext cx="3128568" cy="1045067"/>
            <a:chOff x="560783" y="1890707"/>
            <a:chExt cx="3128568" cy="1045067"/>
          </a:xfrm>
        </p:grpSpPr>
        <p:grpSp>
          <p:nvGrpSpPr>
            <p:cNvPr id="15" name="组合 14"/>
            <p:cNvGrpSpPr/>
            <p:nvPr/>
          </p:nvGrpSpPr>
          <p:grpSpPr>
            <a:xfrm>
              <a:off x="3136900" y="1890707"/>
              <a:ext cx="398736" cy="398736"/>
              <a:chOff x="3136900" y="1890707"/>
              <a:chExt cx="398736" cy="398736"/>
            </a:xfrm>
          </p:grpSpPr>
          <p:sp>
            <p:nvSpPr>
              <p:cNvPr id="34" name="椭圆 33"/>
              <p:cNvSpPr/>
              <p:nvPr/>
            </p:nvSpPr>
            <p:spPr>
              <a:xfrm>
                <a:off x="3136900" y="1890707"/>
                <a:ext cx="398736" cy="398736"/>
              </a:xfrm>
              <a:prstGeom prst="ellipse">
                <a:avLst/>
              </a:prstGeom>
              <a:solidFill>
                <a:srgbClr val="F7B90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3214688" y="1916107"/>
                <a:ext cx="2159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bg1"/>
                    </a:solidFill>
                    <a:latin typeface="Nexa Light" panose="02000000000000000000" pitchFamily="2" charset="0"/>
                  </a:rPr>
                  <a:t>1</a:t>
                </a:r>
                <a:endParaRPr lang="zh-CN" altLang="en-US" dirty="0">
                  <a:solidFill>
                    <a:schemeClr val="bg1"/>
                  </a:solidFill>
                  <a:latin typeface="Nexa Light" panose="02000000000000000000" pitchFamily="2" charset="0"/>
                </a:endParaRPr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560783" y="2474109"/>
              <a:ext cx="312856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</a:rPr>
                <a:t>음식물 쓰레기 배출의 </a:t>
              </a:r>
              <a:r>
                <a:rPr lang="en-US" altLang="zh-CN" sz="1200" dirty="0">
                  <a:solidFill>
                    <a:schemeClr val="bg1"/>
                  </a:solidFill>
                </a:rPr>
                <a:t>53</a:t>
              </a:r>
              <a:r>
                <a:rPr lang="en-US" altLang="zh-CN" sz="1200" dirty="0" smtClean="0">
                  <a:solidFill>
                    <a:schemeClr val="bg1"/>
                  </a:solidFill>
                </a:rPr>
                <a:t>%</a:t>
              </a:r>
              <a:r>
                <a:rPr lang="zh-CN" altLang="en-US" sz="1200" dirty="0" smtClean="0">
                  <a:solidFill>
                    <a:schemeClr val="bg1"/>
                  </a:solidFill>
                </a:rPr>
                <a:t>가 </a:t>
              </a:r>
              <a:r>
                <a:rPr lang="zh-CN" altLang="en-US" sz="1200" dirty="0">
                  <a:solidFill>
                    <a:schemeClr val="bg1"/>
                  </a:solidFill>
                </a:rPr>
                <a:t>가정에서 배출되는 </a:t>
              </a:r>
              <a:r>
                <a:rPr lang="zh-CN" altLang="en-US" sz="1200" dirty="0" smtClean="0">
                  <a:solidFill>
                    <a:schemeClr val="bg1"/>
                  </a:solidFill>
                </a:rPr>
                <a:t>것</a:t>
              </a:r>
              <a:r>
                <a:rPr lang="ko-KR" altLang="en-US" sz="1200" dirty="0" smtClean="0">
                  <a:solidFill>
                    <a:schemeClr val="bg1"/>
                  </a:solidFill>
                </a:rPr>
                <a:t>이다</a:t>
              </a:r>
              <a:r>
                <a:rPr lang="en-US" altLang="ko-KR" sz="1200" dirty="0" smtClean="0">
                  <a:solidFill>
                    <a:schemeClr val="bg1"/>
                  </a:solidFill>
                </a:rPr>
                <a:t>.</a:t>
              </a:r>
              <a:endParaRPr lang="zh-CN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8639091" y="1890707"/>
            <a:ext cx="3128568" cy="2207044"/>
            <a:chOff x="8639091" y="1890707"/>
            <a:chExt cx="3128568" cy="2207044"/>
          </a:xfrm>
        </p:grpSpPr>
        <p:grpSp>
          <p:nvGrpSpPr>
            <p:cNvPr id="16" name="组合 15"/>
            <p:cNvGrpSpPr/>
            <p:nvPr/>
          </p:nvGrpSpPr>
          <p:grpSpPr>
            <a:xfrm>
              <a:off x="8651875" y="1890707"/>
              <a:ext cx="398736" cy="398736"/>
              <a:chOff x="8651875" y="1890707"/>
              <a:chExt cx="398736" cy="398736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8651875" y="1890707"/>
                <a:ext cx="398736" cy="39873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8686799" y="1916107"/>
                <a:ext cx="2159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rgbClr val="282830"/>
                    </a:solidFill>
                    <a:latin typeface="Nexa Light" panose="02000000000000000000" pitchFamily="2" charset="0"/>
                  </a:rPr>
                  <a:t>2</a:t>
                </a:r>
                <a:endParaRPr lang="zh-CN" altLang="en-US" dirty="0">
                  <a:solidFill>
                    <a:srgbClr val="282830"/>
                  </a:solidFill>
                  <a:latin typeface="Nexa Light" panose="02000000000000000000" pitchFamily="2" charset="0"/>
                </a:endParaRPr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8639091" y="2343425"/>
              <a:ext cx="3128568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Nexa Light" panose="02000000000000000000" pitchFamily="2" charset="0"/>
                </a:rPr>
                <a:t>음식물 쓰레기가 많이 배출되는 상황에서는 빠른 수거가 불가능하여 악취 민원 발생 및 음식물 쓰레기통이 가득차는 경우도 발생할 수 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</a:rPr>
                <a:t>있다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Nexa Light" panose="02000000000000000000" pitchFamily="2" charset="0"/>
                </a:rPr>
                <a:t>.</a:t>
              </a:r>
            </a:p>
            <a:p>
              <a:r>
                <a:rPr lang="zh-CN" altLang="en-US" sz="1200" dirty="0">
                  <a:solidFill>
                    <a:schemeClr val="bg1"/>
                  </a:solidFill>
                  <a:latin typeface="Nexa Light" panose="02000000000000000000" pitchFamily="2" charset="0"/>
                </a:rPr>
                <a:t>음식물 쓰레기가 적게 배출되는 상황에서는 음식물 쓰레기통이 많이 차지 않았더라도 처리를 해야 하기에 불필요한 음식물 처리 비용이 발생한다</a:t>
              </a:r>
              <a:r>
                <a:rPr lang="en-US" altLang="zh-CN" sz="1200" dirty="0">
                  <a:solidFill>
                    <a:schemeClr val="bg1"/>
                  </a:solidFill>
                  <a:latin typeface="Nexa Light" panose="02000000000000000000" pitchFamily="2" charset="0"/>
                </a:rPr>
                <a:t>.</a:t>
              </a:r>
            </a:p>
            <a:p>
              <a:endParaRPr lang="ko-KR" altLang="en-US" sz="1200" dirty="0">
                <a:solidFill>
                  <a:schemeClr val="bg1"/>
                </a:solidFill>
                <a:latin typeface="Nexa Light" panose="02000000000000000000" pitchFamily="2" charset="0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8639091" y="4139615"/>
            <a:ext cx="3128568" cy="2153062"/>
            <a:chOff x="8639091" y="4139615"/>
            <a:chExt cx="3128568" cy="2153062"/>
          </a:xfrm>
        </p:grpSpPr>
        <p:grpSp>
          <p:nvGrpSpPr>
            <p:cNvPr id="17" name="组合 16"/>
            <p:cNvGrpSpPr/>
            <p:nvPr/>
          </p:nvGrpSpPr>
          <p:grpSpPr>
            <a:xfrm>
              <a:off x="8651875" y="4139615"/>
              <a:ext cx="398736" cy="398736"/>
              <a:chOff x="8651875" y="4139615"/>
              <a:chExt cx="398736" cy="398736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8651875" y="4139615"/>
                <a:ext cx="398736" cy="398736"/>
              </a:xfrm>
              <a:prstGeom prst="ellipse">
                <a:avLst/>
              </a:prstGeom>
              <a:solidFill>
                <a:srgbClr val="F7B90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8686799" y="4165015"/>
                <a:ext cx="2159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bg1"/>
                    </a:solidFill>
                    <a:latin typeface="Nexa Light" panose="02000000000000000000" pitchFamily="2" charset="0"/>
                  </a:rPr>
                  <a:t>3</a:t>
                </a:r>
                <a:endParaRPr lang="zh-CN" altLang="en-US" dirty="0">
                  <a:solidFill>
                    <a:schemeClr val="bg1"/>
                  </a:solidFill>
                  <a:latin typeface="Nexa Light" panose="02000000000000000000" pitchFamily="2" charset="0"/>
                </a:endParaRPr>
              </a:p>
            </p:txBody>
          </p:sp>
        </p:grpSp>
        <p:sp>
          <p:nvSpPr>
            <p:cNvPr id="42" name="矩形 41"/>
            <p:cNvSpPr/>
            <p:nvPr/>
          </p:nvSpPr>
          <p:spPr>
            <a:xfrm>
              <a:off x="8639091" y="4723017"/>
              <a:ext cx="3128568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기후에 따라 섭취하는 음식의 종류가 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다르다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.</a:t>
              </a:r>
            </a:p>
            <a:p>
              <a:r>
                <a:rPr lang="zh-CN" altLang="en-US" sz="1200" dirty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여름의 경우 수박과 같은 과일을 많이 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섭취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하다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.</a:t>
              </a:r>
            </a:p>
            <a:p>
              <a:r>
                <a:rPr lang="zh-CN" altLang="en-US" sz="1200" dirty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여름의 경우 음식물의 변질이 더욱 빨라 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변질된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다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.</a:t>
              </a:r>
            </a:p>
            <a:p>
              <a:r>
                <a:rPr lang="zh-CN" altLang="en-US" sz="1200" dirty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폭우가 발생하는 등 악천후에서는 음식물 쓰레기 배출이 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감소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하다</a:t>
              </a:r>
              <a:r>
                <a:rPr lang="en-US" altLang="ko-KR" sz="1200" dirty="0" smtClean="0">
                  <a:solidFill>
                    <a:schemeClr val="bg1"/>
                  </a:solidFill>
                  <a:latin typeface="Nexa Light" panose="02000000000000000000" pitchFamily="2" charset="0"/>
                  <a:ea typeface="Microsoft YaHei" panose="020B0503020204020204" pitchFamily="34" charset="-122"/>
                </a:rPr>
                <a:t>.</a:t>
              </a:r>
              <a:endParaRPr lang="zh-CN" altLang="en-US" sz="1200" dirty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endParaRPr>
            </a:p>
            <a:p>
              <a:endParaRPr lang="zh-CN" altLang="en-US" sz="1200" dirty="0">
                <a:solidFill>
                  <a:schemeClr val="bg1"/>
                </a:solidFill>
                <a:latin typeface="Nexa Light" panose="02000000000000000000" pitchFamily="2" charset="0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560783" y="4153344"/>
            <a:ext cx="3128568" cy="1414399"/>
            <a:chOff x="560783" y="4153344"/>
            <a:chExt cx="3128568" cy="1414399"/>
          </a:xfrm>
        </p:grpSpPr>
        <p:grpSp>
          <p:nvGrpSpPr>
            <p:cNvPr id="51" name="组合 50"/>
            <p:cNvGrpSpPr/>
            <p:nvPr/>
          </p:nvGrpSpPr>
          <p:grpSpPr>
            <a:xfrm>
              <a:off x="3136900" y="4153344"/>
              <a:ext cx="398736" cy="398736"/>
              <a:chOff x="3136900" y="4153344"/>
              <a:chExt cx="398736" cy="398736"/>
            </a:xfrm>
          </p:grpSpPr>
          <p:sp>
            <p:nvSpPr>
              <p:cNvPr id="43" name="椭圆 42"/>
              <p:cNvSpPr/>
              <p:nvPr/>
            </p:nvSpPr>
            <p:spPr>
              <a:xfrm>
                <a:off x="3136900" y="4153344"/>
                <a:ext cx="398736" cy="398736"/>
              </a:xfrm>
              <a:prstGeom prst="ellipse">
                <a:avLst/>
              </a:prstGeom>
              <a:solidFill>
                <a:srgbClr val="F7B90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3157536" y="4178744"/>
                <a:ext cx="2159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bg1"/>
                    </a:solidFill>
                    <a:latin typeface="Nexa Light" panose="02000000000000000000" pitchFamily="2" charset="0"/>
                  </a:rPr>
                  <a:t>4</a:t>
                </a:r>
                <a:endParaRPr lang="zh-CN" altLang="en-US" dirty="0">
                  <a:solidFill>
                    <a:schemeClr val="bg1"/>
                  </a:solidFill>
                  <a:latin typeface="Nexa Light" panose="02000000000000000000" pitchFamily="2" charset="0"/>
                </a:endParaRPr>
              </a:p>
            </p:txBody>
          </p:sp>
        </p:grpSp>
        <p:sp>
          <p:nvSpPr>
            <p:cNvPr id="45" name="矩形 44"/>
            <p:cNvSpPr/>
            <p:nvPr/>
          </p:nvSpPr>
          <p:spPr>
            <a:xfrm>
              <a:off x="560783" y="4736746"/>
              <a:ext cx="3128568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</a:rPr>
                <a:t>음식물 쓰레기의 발생은 기상 조건에 따라 변동될 가능성이 있다고 판단되며</a:t>
              </a:r>
              <a:r>
                <a:rPr lang="en-US" altLang="zh-CN" sz="1200" dirty="0">
                  <a:solidFill>
                    <a:schemeClr val="bg1"/>
                  </a:solidFill>
                </a:rPr>
                <a:t>, </a:t>
              </a:r>
              <a:r>
                <a:rPr lang="zh-CN" altLang="en-US" sz="1200" dirty="0">
                  <a:solidFill>
                    <a:schemeClr val="bg1"/>
                  </a:solidFill>
                </a:rPr>
                <a:t>기상 조건별 음식물 쓰레기 발생량 예측은 실생활에서 많은 활용 가능성이 있다</a:t>
              </a:r>
              <a:r>
                <a:rPr lang="en-US" altLang="zh-CN" sz="1200" dirty="0">
                  <a:solidFill>
                    <a:schemeClr val="bg1"/>
                  </a:solidFill>
                </a:rPr>
                <a:t>. </a:t>
              </a:r>
            </a:p>
          </p:txBody>
        </p:sp>
      </p:grpSp>
      <p:sp>
        <p:nvSpPr>
          <p:cNvPr id="48" name="矩形 47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文本框 6"/>
          <p:cNvSpPr txBox="1"/>
          <p:nvPr/>
        </p:nvSpPr>
        <p:spPr>
          <a:xfrm>
            <a:off x="821054" y="361950"/>
            <a:ext cx="4177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endParaRPr lang="zh-CN" altLang="en-US" sz="40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60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5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750"/>
                            </p:stCondLst>
                            <p:childTnLst>
                              <p:par>
                                <p:cTn id="3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25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25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75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750"/>
                            </p:stCondLst>
                            <p:childTnLst>
                              <p:par>
                                <p:cTn id="5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250"/>
                            </p:stCondLst>
                            <p:childTnLst>
                              <p:par>
                                <p:cTn id="7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/>
      <p:bldP spid="5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l="9202" r="300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文本框 6"/>
          <p:cNvSpPr txBox="1"/>
          <p:nvPr/>
        </p:nvSpPr>
        <p:spPr>
          <a:xfrm>
            <a:off x="0" y="328899"/>
            <a:ext cx="6488547" cy="707886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     </a:t>
            </a:r>
            <a:r>
              <a:rPr lang="ko-KR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</a:t>
            </a:r>
            <a:r>
              <a:rPr lang="mr-IN" altLang="zh-CN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–</a:t>
            </a:r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</a:t>
            </a:r>
            <a:r>
              <a:rPr lang="ko-KR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기상 데이타</a:t>
            </a:r>
            <a:endParaRPr lang="zh-CN" altLang="en-US" sz="4000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6786002" y="1210142"/>
            <a:ext cx="4109680" cy="311540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48152" y="5870234"/>
            <a:ext cx="7594598" cy="369332"/>
          </a:xfrm>
          <a:prstGeom prst="rect">
            <a:avLst/>
          </a:prstGeom>
          <a:solidFill>
            <a:srgbClr val="282830">
              <a:alpha val="66000"/>
            </a:srgbClr>
          </a:solidFill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지자체별 일 단위로 획득가능하여 지역적인 기상 조건 정보를 알 수 </a:t>
            </a:r>
            <a:r>
              <a:rPr lang="zh-CN" altLang="en-US" dirty="0" smtClean="0">
                <a:solidFill>
                  <a:schemeClr val="bg1"/>
                </a:solidFill>
                <a:latin typeface="Apple SD Gothic Neo" charset="-127"/>
              </a:rPr>
              <a:t>있다</a:t>
            </a:r>
            <a:r>
              <a:rPr lang="en-US" altLang="zh-CN" dirty="0" smtClean="0">
                <a:solidFill>
                  <a:schemeClr val="bg1"/>
                </a:solidFill>
                <a:latin typeface="Apple SD Gothic Neo" charset="-127"/>
              </a:rPr>
              <a:t>.</a:t>
            </a:r>
            <a:endParaRPr lang="en-US" altLang="zh-CN" dirty="0">
              <a:solidFill>
                <a:schemeClr val="bg1"/>
              </a:solidFill>
              <a:effectLst/>
              <a:latin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056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47" grpId="0" animBg="1"/>
      <p:bldP spid="48" grpId="0" animBg="1"/>
      <p:bldP spid="4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l="9010" r="13452"/>
          <a:stretch/>
        </p:blipFill>
        <p:spPr>
          <a:xfrm rot="16200000">
            <a:off x="2660184" y="-2673814"/>
            <a:ext cx="6858002" cy="12205630"/>
          </a:xfrm>
          <a:prstGeom prst="rect">
            <a:avLst/>
          </a:prstGeom>
        </p:spPr>
      </p:pic>
      <p:sp>
        <p:nvSpPr>
          <p:cNvPr id="22" name="文本框 6"/>
          <p:cNvSpPr txBox="1"/>
          <p:nvPr/>
        </p:nvSpPr>
        <p:spPr>
          <a:xfrm>
            <a:off x="0" y="328899"/>
            <a:ext cx="8130448" cy="707886"/>
          </a:xfrm>
          <a:prstGeom prst="rect">
            <a:avLst/>
          </a:prstGeom>
          <a:solidFill>
            <a:schemeClr val="tx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     </a:t>
            </a:r>
            <a:r>
              <a:rPr lang="ko-KR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</a:t>
            </a:r>
            <a:r>
              <a:rPr lang="mr-IN" altLang="zh-CN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–</a:t>
            </a:r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</a:t>
            </a:r>
            <a:r>
              <a:rPr lang="zh-CN" altLang="en-US" sz="4000" dirty="0" smtClean="0">
                <a:solidFill>
                  <a:schemeClr val="bg1"/>
                </a:solidFill>
              </a:rPr>
              <a:t>음식물 </a:t>
            </a:r>
            <a:r>
              <a:rPr lang="zh-CN" altLang="en-US" sz="4000" dirty="0">
                <a:solidFill>
                  <a:schemeClr val="bg1"/>
                </a:solidFill>
              </a:rPr>
              <a:t>배출 </a:t>
            </a:r>
            <a:r>
              <a:rPr lang="zh-CN" altLang="en-US" sz="4000" dirty="0" smtClean="0">
                <a:solidFill>
                  <a:schemeClr val="bg1"/>
                </a:solidFill>
              </a:rPr>
              <a:t>데이터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 amt="77000"/>
          </a:blip>
          <a:stretch>
            <a:fillRect/>
          </a:stretch>
        </p:blipFill>
        <p:spPr>
          <a:xfrm>
            <a:off x="410608" y="1560773"/>
            <a:ext cx="6121400" cy="27051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alphaModFix amt="86000"/>
          </a:blip>
          <a:stretch>
            <a:fillRect/>
          </a:stretch>
        </p:blipFill>
        <p:spPr>
          <a:xfrm>
            <a:off x="423861" y="4386428"/>
            <a:ext cx="6121400" cy="18796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956247" y="2632102"/>
            <a:ext cx="4494049" cy="1754326"/>
          </a:xfrm>
          <a:prstGeom prst="rect">
            <a:avLst/>
          </a:prstGeom>
          <a:solidFill>
            <a:srgbClr val="282830">
              <a:alpha val="69000"/>
            </a:srgbClr>
          </a:solidFill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음식물 배출 데이터는 공공데이터 포탈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(</a:t>
            </a:r>
            <a:r>
              <a:rPr lang="en-US" altLang="zh-CN" u="sng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pple SD Gothic Neo" charset="-127"/>
                <a:hlinkClick r:id="rId5"/>
              </a:rPr>
              <a:t>data.go.kr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)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의 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[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음식물 쓰레기 배출정보 서비스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] </a:t>
            </a:r>
            <a:r>
              <a:rPr lang="en-US" altLang="zh-CN" dirty="0" err="1">
                <a:solidFill>
                  <a:schemeClr val="bg1"/>
                </a:solidFill>
                <a:latin typeface="Apple SD Gothic Neo" charset="-127"/>
              </a:rPr>
              <a:t>api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를 활용하여 획득하였다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. </a:t>
            </a:r>
            <a:endParaRPr lang="en-US" altLang="zh-CN" dirty="0" smtClean="0">
              <a:solidFill>
                <a:schemeClr val="bg1"/>
              </a:solidFill>
              <a:latin typeface="Apple SD Gothic Neo" charset="-127"/>
            </a:endParaRPr>
          </a:p>
          <a:p>
            <a:r>
              <a:rPr lang="zh-CN" altLang="en-US" dirty="0" smtClean="0">
                <a:solidFill>
                  <a:schemeClr val="bg1"/>
                </a:solidFill>
                <a:latin typeface="Apple SD Gothic Neo" charset="-127"/>
              </a:rPr>
              <a:t>지자체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아파트 배출내역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(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일별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, 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요일별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) 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데이터를 획득할 수 있으며 해당 데이터는 다음과 같이 구성된다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.</a:t>
            </a:r>
            <a:endParaRPr lang="en-US" altLang="zh-CN" dirty="0">
              <a:solidFill>
                <a:schemeClr val="bg1"/>
              </a:solidFill>
              <a:effectLst/>
              <a:latin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368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47" grpId="0" animBg="1"/>
      <p:bldP spid="48" grpId="0" animBg="1"/>
      <p:bldP spid="4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6"/>
          <p:cNvSpPr txBox="1"/>
          <p:nvPr/>
        </p:nvSpPr>
        <p:spPr>
          <a:xfrm>
            <a:off x="0" y="328899"/>
            <a:ext cx="6720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     </a:t>
            </a:r>
            <a:r>
              <a:rPr lang="ko-KR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</a:t>
            </a:r>
            <a:r>
              <a:rPr lang="mr-IN" altLang="zh-CN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–</a:t>
            </a:r>
            <a:r>
              <a:rPr lang="zh-CN" altLang="en-US" sz="4000" dirty="0">
                <a:solidFill>
                  <a:schemeClr val="bg1"/>
                </a:solidFill>
                <a:latin typeface="Nexa Light" panose="02000000000000000000" pitchFamily="2" charset="0"/>
              </a:rPr>
              <a:t>데이터 시각화</a:t>
            </a:r>
          </a:p>
        </p:txBody>
      </p:sp>
      <p:sp>
        <p:nvSpPr>
          <p:cNvPr id="47" name="矩形 46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441156" y="2889158"/>
            <a:ext cx="449404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Apple SD Gothic Neo" charset="-127"/>
              </a:rPr>
              <a:t>1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, 2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, 3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 등 겨울보다 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7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, 8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, 9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월의 여름의 배출량이 일반적으로 많은 것을 확인할 수 있다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. </a:t>
            </a:r>
            <a:endParaRPr lang="en-US" altLang="zh-CN" dirty="0" smtClean="0">
              <a:solidFill>
                <a:schemeClr val="bg1"/>
              </a:solidFill>
              <a:latin typeface="Apple SD Gothic Neo" charset="-127"/>
            </a:endParaRPr>
          </a:p>
          <a:p>
            <a:r>
              <a:rPr lang="zh-CN" altLang="en-US" dirty="0" smtClean="0">
                <a:solidFill>
                  <a:schemeClr val="bg1"/>
                </a:solidFill>
                <a:latin typeface="Apple SD Gothic Neo" charset="-127"/>
              </a:rPr>
              <a:t>설과 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추석 전후로 배출량이 급증하는 경우도 나타난다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.</a:t>
            </a:r>
          </a:p>
        </p:txBody>
      </p:sp>
      <p:pic>
        <p:nvPicPr>
          <p:cNvPr id="12" name="officeArt object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0801" y="1719945"/>
            <a:ext cx="6926687" cy="4769860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7" name="矩形 6"/>
          <p:cNvSpPr/>
          <p:nvPr/>
        </p:nvSpPr>
        <p:spPr>
          <a:xfrm>
            <a:off x="4894799" y="1147532"/>
            <a:ext cx="32191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Apple SD Gothic Neo" charset="-127"/>
              </a:rPr>
              <a:t>2014</a:t>
            </a:r>
            <a:r>
              <a:rPr lang="zh-CN" altLang="en-US" sz="2400" dirty="0">
                <a:solidFill>
                  <a:schemeClr val="bg1"/>
                </a:solidFill>
                <a:latin typeface="Apple SD Gothic Neo" charset="-127"/>
              </a:rPr>
              <a:t>년도 일별 </a:t>
            </a:r>
            <a:r>
              <a:rPr lang="zh-CN" altLang="en-US" sz="2400" dirty="0" smtClean="0">
                <a:solidFill>
                  <a:schemeClr val="bg1"/>
                </a:solidFill>
                <a:latin typeface="Apple SD Gothic Neo" charset="-127"/>
              </a:rPr>
              <a:t>배출량</a:t>
            </a:r>
            <a:r>
              <a:rPr lang="en-US" altLang="zh-CN" sz="2400" dirty="0" smtClean="0">
                <a:solidFill>
                  <a:schemeClr val="bg1"/>
                </a:solidFill>
                <a:latin typeface="Apple SD Gothic Neo" charset="-127"/>
              </a:rPr>
              <a:t> 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78724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7" grpId="0" animBg="1"/>
      <p:bldP spid="48" grpId="0" animBg="1"/>
      <p:bldP spid="4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6"/>
          <p:cNvSpPr txBox="1"/>
          <p:nvPr/>
        </p:nvSpPr>
        <p:spPr>
          <a:xfrm>
            <a:off x="0" y="328899"/>
            <a:ext cx="6720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     </a:t>
            </a:r>
            <a:r>
              <a:rPr lang="ko-KR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문제 정의</a:t>
            </a:r>
            <a:r>
              <a:rPr lang="zh-CN" altLang="en-US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 </a:t>
            </a:r>
            <a:r>
              <a:rPr lang="mr-IN" altLang="zh-CN" sz="4000" dirty="0" smtClean="0">
                <a:solidFill>
                  <a:schemeClr val="bg1"/>
                </a:solidFill>
                <a:latin typeface="Nexa Light" panose="02000000000000000000" pitchFamily="2" charset="0"/>
              </a:rPr>
              <a:t>–</a:t>
            </a:r>
            <a:r>
              <a:rPr lang="zh-CN" altLang="en-US" sz="4000" dirty="0">
                <a:solidFill>
                  <a:schemeClr val="bg1"/>
                </a:solidFill>
                <a:latin typeface="Nexa Light" panose="02000000000000000000" pitchFamily="2" charset="0"/>
              </a:rPr>
              <a:t>데이터 시각화</a:t>
            </a:r>
          </a:p>
        </p:txBody>
      </p:sp>
      <p:sp>
        <p:nvSpPr>
          <p:cNvPr id="47" name="矩形 46"/>
          <p:cNvSpPr/>
          <p:nvPr/>
        </p:nvSpPr>
        <p:spPr>
          <a:xfrm>
            <a:off x="0" y="412750"/>
            <a:ext cx="45719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114299" y="412750"/>
            <a:ext cx="619125" cy="538609"/>
          </a:xfrm>
          <a:prstGeom prst="rect">
            <a:avLst/>
          </a:prstGeom>
          <a:solidFill>
            <a:srgbClr val="F7B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286939" y="412750"/>
            <a:ext cx="27384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441156" y="2889158"/>
            <a:ext cx="449404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1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, 2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, 3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 등 겨울보다 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7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, 8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, 9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월의 여름의 배출 횟수가 일반적으로 많은 것을 확인할 수 있다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. </a:t>
            </a:r>
            <a:endParaRPr lang="en-US" altLang="zh-CN" dirty="0" smtClean="0">
              <a:solidFill>
                <a:schemeClr val="bg1"/>
              </a:solidFill>
              <a:latin typeface="Apple SD Gothic Neo" charset="-127"/>
            </a:endParaRPr>
          </a:p>
          <a:p>
            <a:r>
              <a:rPr lang="zh-CN" altLang="en-US" dirty="0" smtClean="0">
                <a:solidFill>
                  <a:schemeClr val="bg1"/>
                </a:solidFill>
                <a:latin typeface="Apple SD Gothic Neo" charset="-127"/>
              </a:rPr>
              <a:t>설과 </a:t>
            </a:r>
            <a:r>
              <a:rPr lang="zh-CN" altLang="en-US" dirty="0">
                <a:solidFill>
                  <a:schemeClr val="bg1"/>
                </a:solidFill>
                <a:latin typeface="Apple SD Gothic Neo" charset="-127"/>
              </a:rPr>
              <a:t>추석 전후로 배출 횟수가 급증하는 경우도 나타난다</a:t>
            </a:r>
            <a:r>
              <a:rPr lang="en-US" altLang="zh-CN" dirty="0">
                <a:solidFill>
                  <a:schemeClr val="bg1"/>
                </a:solidFill>
                <a:latin typeface="Apple SD Gothic Neo" charset="-127"/>
              </a:rPr>
              <a:t>.</a:t>
            </a:r>
          </a:p>
        </p:txBody>
      </p:sp>
      <p:sp>
        <p:nvSpPr>
          <p:cNvPr id="7" name="矩形 6"/>
          <p:cNvSpPr/>
          <p:nvPr/>
        </p:nvSpPr>
        <p:spPr>
          <a:xfrm>
            <a:off x="4894799" y="1147532"/>
            <a:ext cx="34467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Apple SD Gothic Neo" charset="-127"/>
              </a:rPr>
              <a:t>2014</a:t>
            </a:r>
            <a:r>
              <a:rPr lang="zh-CN" altLang="en-US" sz="2400" dirty="0">
                <a:solidFill>
                  <a:schemeClr val="bg1"/>
                </a:solidFill>
                <a:latin typeface="Apple SD Gothic Neo" charset="-127"/>
              </a:rPr>
              <a:t>년도일별 배출 횟수</a:t>
            </a:r>
          </a:p>
        </p:txBody>
      </p:sp>
      <p:pic>
        <p:nvPicPr>
          <p:cNvPr id="10" name="officeArt object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6939" y="1719944"/>
            <a:ext cx="7000552" cy="4708565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</p:spTree>
    <p:extLst>
      <p:ext uri="{BB962C8B-B14F-4D97-AF65-F5344CB8AC3E}">
        <p14:creationId xmlns:p14="http://schemas.microsoft.com/office/powerpoint/2010/main" val="1750809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47" grpId="0" animBg="1"/>
      <p:bldP spid="48" grpId="0" animBg="1"/>
      <p:bldP spid="49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630</Words>
  <Application>Microsoft Macintosh PowerPoint</Application>
  <PresentationFormat>宽屏</PresentationFormat>
  <Paragraphs>133</Paragraphs>
  <Slides>19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Apple SD Gothic Neo</vt:lpstr>
      <vt:lpstr>Apple SD 산돌고딕 Neo 볼드체</vt:lpstr>
      <vt:lpstr>Apple SD 산돌고딕 Neo 일반체</vt:lpstr>
      <vt:lpstr>Calibri</vt:lpstr>
      <vt:lpstr>Calibri Light</vt:lpstr>
      <vt:lpstr>Century Gothic</vt:lpstr>
      <vt:lpstr>Mangal</vt:lpstr>
      <vt:lpstr>Microsoft YaHei</vt:lpstr>
      <vt:lpstr>Nexa Light</vt:lpstr>
      <vt:lpstr>宋体</vt:lpstr>
      <vt:lpstr>맑은 고딕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kobe_w24</dc:creator>
  <cp:lastModifiedBy>WANGGENGYU</cp:lastModifiedBy>
  <cp:revision>107</cp:revision>
  <dcterms:created xsi:type="dcterms:W3CDTF">2015-04-04T12:50:16Z</dcterms:created>
  <dcterms:modified xsi:type="dcterms:W3CDTF">2017-05-01T04:20:38Z</dcterms:modified>
</cp:coreProperties>
</file>

<file path=docProps/thumbnail.jpeg>
</file>